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70" r:id="rId7"/>
    <p:sldId id="259" r:id="rId8"/>
    <p:sldId id="260" r:id="rId9"/>
    <p:sldId id="261" r:id="rId10"/>
    <p:sldId id="262" r:id="rId11"/>
    <p:sldId id="269" r:id="rId12"/>
    <p:sldId id="263" r:id="rId13"/>
    <p:sldId id="271" r:id="rId14"/>
    <p:sldId id="264" r:id="rId15"/>
    <p:sldId id="272" r:id="rId16"/>
    <p:sldId id="265" r:id="rId17"/>
    <p:sldId id="266" r:id="rId18"/>
    <p:sldId id="267" r:id="rId19"/>
    <p:sldId id="273" r:id="rId20"/>
    <p:sldId id="268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64" d="100"/>
          <a:sy n="64" d="100"/>
        </p:scale>
        <p:origin x="87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7" Type="http://schemas.openxmlformats.org/officeDocument/2006/relationships/image" Target="../media/image14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7" Type="http://schemas.openxmlformats.org/officeDocument/2006/relationships/image" Target="../media/image22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diagrams/_rels/data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7" Type="http://schemas.openxmlformats.org/officeDocument/2006/relationships/image" Target="../media/image14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7" Type="http://schemas.openxmlformats.org/officeDocument/2006/relationships/image" Target="../media/image22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diagrams/_rels/drawing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FCB080-2E87-4D61-9EF4-FE46C07C83C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B3EAF7B-B47C-4E72-9906-60D3652F36E2}">
      <dgm:prSet/>
      <dgm:spPr/>
      <dgm:t>
        <a:bodyPr/>
        <a:lstStyle/>
        <a:p>
          <a:r>
            <a:rPr lang="en-US"/>
            <a:t>Dataset Name: solarpowergeneration.csv</a:t>
          </a:r>
        </a:p>
      </dgm:t>
    </dgm:pt>
    <dgm:pt modelId="{C87E14E8-29FD-4E3D-8316-6C8647DE3FE9}" cxnId="{2F3D0A88-0050-431B-876E-FE7A2CC61775}" type="parTrans">
      <dgm:prSet/>
      <dgm:spPr/>
      <dgm:t>
        <a:bodyPr/>
        <a:lstStyle/>
        <a:p>
          <a:endParaRPr lang="en-US"/>
        </a:p>
      </dgm:t>
    </dgm:pt>
    <dgm:pt modelId="{5D708DD4-74E8-43CE-9B4B-15E6274E45DF}" cxnId="{2F3D0A88-0050-431B-876E-FE7A2CC61775}" type="sibTrans">
      <dgm:prSet/>
      <dgm:spPr/>
      <dgm:t>
        <a:bodyPr/>
        <a:lstStyle/>
        <a:p>
          <a:endParaRPr lang="en-US"/>
        </a:p>
      </dgm:t>
    </dgm:pt>
    <dgm:pt modelId="{E3DF5D79-C9F1-49EF-88CC-FC523687E7F6}">
      <dgm:prSet/>
      <dgm:spPr/>
      <dgm:t>
        <a:bodyPr/>
        <a:lstStyle/>
        <a:p>
          <a:r>
            <a:rPr lang="en-US"/>
            <a:t>Size: 2920 instances (rows) and 10 variables (columns)</a:t>
          </a:r>
        </a:p>
      </dgm:t>
    </dgm:pt>
    <dgm:pt modelId="{234DE9F4-0FB6-48B4-830F-4C2A6DA5B94E}" cxnId="{6259FAB9-7BC2-4659-AF1F-55163AB4B411}" type="parTrans">
      <dgm:prSet/>
      <dgm:spPr/>
      <dgm:t>
        <a:bodyPr/>
        <a:lstStyle/>
        <a:p>
          <a:endParaRPr lang="en-US"/>
        </a:p>
      </dgm:t>
    </dgm:pt>
    <dgm:pt modelId="{A534D19F-EE4B-450F-B847-D42E24C8828C}" cxnId="{6259FAB9-7BC2-4659-AF1F-55163AB4B411}" type="sibTrans">
      <dgm:prSet/>
      <dgm:spPr/>
      <dgm:t>
        <a:bodyPr/>
        <a:lstStyle/>
        <a:p>
          <a:endParaRPr lang="en-US"/>
        </a:p>
      </dgm:t>
    </dgm:pt>
    <dgm:pt modelId="{90327E4D-1EE7-4011-A114-BF8564BBDD8E}">
      <dgm:prSet/>
      <dgm:spPr/>
      <dgm:t>
        <a:bodyPr/>
        <a:lstStyle/>
        <a:p>
          <a:r>
            <a:rPr lang="en-US"/>
            <a:t>Target Variable: power_generated (in Joules per 3 hours)</a:t>
          </a:r>
        </a:p>
      </dgm:t>
    </dgm:pt>
    <dgm:pt modelId="{6CCFD47E-7DC3-40E0-B961-FD4647B68EE5}" cxnId="{65CBD2F7-E49E-4DB2-96C5-9C176D479384}" type="parTrans">
      <dgm:prSet/>
      <dgm:spPr/>
      <dgm:t>
        <a:bodyPr/>
        <a:lstStyle/>
        <a:p>
          <a:endParaRPr lang="en-US"/>
        </a:p>
      </dgm:t>
    </dgm:pt>
    <dgm:pt modelId="{DA2C2CD4-5340-4E44-BE50-B14A34A5EC39}" cxnId="{65CBD2F7-E49E-4DB2-96C5-9C176D479384}" type="sibTrans">
      <dgm:prSet/>
      <dgm:spPr/>
      <dgm:t>
        <a:bodyPr/>
        <a:lstStyle/>
        <a:p>
          <a:endParaRPr lang="en-US"/>
        </a:p>
      </dgm:t>
    </dgm:pt>
    <dgm:pt modelId="{0B9D83BE-0B03-4B2D-BD20-F3023C445FCF}">
      <dgm:prSet/>
      <dgm:spPr/>
      <dgm:t>
        <a:bodyPr/>
        <a:lstStyle/>
        <a:p>
          <a:r>
            <a:rPr lang="en-US"/>
            <a:t>Features: Environmental variables such as temperature, wind speed, and humidity.</a:t>
          </a:r>
        </a:p>
      </dgm:t>
    </dgm:pt>
    <dgm:pt modelId="{12A88D68-BD4B-4438-81DF-409E8307F590}" cxnId="{F4CB0DE9-64FC-4FBB-B2D1-F3FCAC296B78}" type="parTrans">
      <dgm:prSet/>
      <dgm:spPr/>
      <dgm:t>
        <a:bodyPr/>
        <a:lstStyle/>
        <a:p>
          <a:endParaRPr lang="en-US"/>
        </a:p>
      </dgm:t>
    </dgm:pt>
    <dgm:pt modelId="{D9DA1EC9-4666-4CB5-9032-8F8C3B7C53FE}" cxnId="{F4CB0DE9-64FC-4FBB-B2D1-F3FCAC296B78}" type="sibTrans">
      <dgm:prSet/>
      <dgm:spPr/>
      <dgm:t>
        <a:bodyPr/>
        <a:lstStyle/>
        <a:p>
          <a:endParaRPr lang="en-US"/>
        </a:p>
      </dgm:t>
    </dgm:pt>
    <dgm:pt modelId="{BF39DF6B-FE89-4C88-95C3-E685AC960CE6}" type="pres">
      <dgm:prSet presAssocID="{27FCB080-2E87-4D61-9EF4-FE46C07C83C6}" presName="root" presStyleCnt="0">
        <dgm:presLayoutVars>
          <dgm:dir/>
          <dgm:resizeHandles val="exact"/>
        </dgm:presLayoutVars>
      </dgm:prSet>
      <dgm:spPr/>
    </dgm:pt>
    <dgm:pt modelId="{1D27BCCC-28EE-4A5C-B5B4-EFB71A38A48C}" type="pres">
      <dgm:prSet presAssocID="{1B3EAF7B-B47C-4E72-9906-60D3652F36E2}" presName="compNode" presStyleCnt="0"/>
      <dgm:spPr/>
    </dgm:pt>
    <dgm:pt modelId="{C97BE5E9-345A-4EB6-B5F6-C8F9AA556012}" type="pres">
      <dgm:prSet presAssocID="{1B3EAF7B-B47C-4E72-9906-60D3652F36E2}" presName="bgRect" presStyleLbl="bgShp" presStyleIdx="0" presStyleCnt="4"/>
      <dgm:spPr/>
    </dgm:pt>
    <dgm:pt modelId="{424CD745-64C1-4ACD-BCAF-D411FBD1BE76}" type="pres">
      <dgm:prSet presAssocID="{1B3EAF7B-B47C-4E72-9906-60D3652F36E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2BDB7088-CED1-42E9-B044-516A15249581}" type="pres">
      <dgm:prSet presAssocID="{1B3EAF7B-B47C-4E72-9906-60D3652F36E2}" presName="spaceRect" presStyleCnt="0"/>
      <dgm:spPr/>
    </dgm:pt>
    <dgm:pt modelId="{081D6BF0-CB4F-42E5-BB70-8B91F774B6AD}" type="pres">
      <dgm:prSet presAssocID="{1B3EAF7B-B47C-4E72-9906-60D3652F36E2}" presName="parTx" presStyleLbl="revTx" presStyleIdx="0" presStyleCnt="4">
        <dgm:presLayoutVars>
          <dgm:chMax val="0"/>
          <dgm:chPref val="0"/>
        </dgm:presLayoutVars>
      </dgm:prSet>
      <dgm:spPr/>
    </dgm:pt>
    <dgm:pt modelId="{079B77E3-397C-45DF-AB49-088F0B6CA7FD}" type="pres">
      <dgm:prSet presAssocID="{5D708DD4-74E8-43CE-9B4B-15E6274E45DF}" presName="sibTrans" presStyleCnt="0"/>
      <dgm:spPr/>
    </dgm:pt>
    <dgm:pt modelId="{D55BF21B-1585-4627-A72A-A1B9BB8A19A5}" type="pres">
      <dgm:prSet presAssocID="{E3DF5D79-C9F1-49EF-88CC-FC523687E7F6}" presName="compNode" presStyleCnt="0"/>
      <dgm:spPr/>
    </dgm:pt>
    <dgm:pt modelId="{F26661D2-DBF0-4B76-8C24-F58E8106A2BB}" type="pres">
      <dgm:prSet presAssocID="{E3DF5D79-C9F1-49EF-88CC-FC523687E7F6}" presName="bgRect" presStyleLbl="bgShp" presStyleIdx="1" presStyleCnt="4"/>
      <dgm:spPr/>
    </dgm:pt>
    <dgm:pt modelId="{56470B7F-CDD7-49DD-9B18-D72EC56FC574}" type="pres">
      <dgm:prSet presAssocID="{E3DF5D79-C9F1-49EF-88CC-FC523687E7F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</dgm:pt>
    <dgm:pt modelId="{F11D6B8A-F6D8-40B3-995F-7A3F600DAC07}" type="pres">
      <dgm:prSet presAssocID="{E3DF5D79-C9F1-49EF-88CC-FC523687E7F6}" presName="spaceRect" presStyleCnt="0"/>
      <dgm:spPr/>
    </dgm:pt>
    <dgm:pt modelId="{F11107D3-AE13-4813-B504-8D28299A84CA}" type="pres">
      <dgm:prSet presAssocID="{E3DF5D79-C9F1-49EF-88CC-FC523687E7F6}" presName="parTx" presStyleLbl="revTx" presStyleIdx="1" presStyleCnt="4">
        <dgm:presLayoutVars>
          <dgm:chMax val="0"/>
          <dgm:chPref val="0"/>
        </dgm:presLayoutVars>
      </dgm:prSet>
      <dgm:spPr/>
    </dgm:pt>
    <dgm:pt modelId="{23099532-80BF-4EFC-B63B-133FD01D1EE9}" type="pres">
      <dgm:prSet presAssocID="{A534D19F-EE4B-450F-B847-D42E24C8828C}" presName="sibTrans" presStyleCnt="0"/>
      <dgm:spPr/>
    </dgm:pt>
    <dgm:pt modelId="{44B94791-D024-40DD-A080-5FE132779479}" type="pres">
      <dgm:prSet presAssocID="{90327E4D-1EE7-4011-A114-BF8564BBDD8E}" presName="compNode" presStyleCnt="0"/>
      <dgm:spPr/>
    </dgm:pt>
    <dgm:pt modelId="{2A4549D9-B03C-43CC-8B78-FB84A19546E2}" type="pres">
      <dgm:prSet presAssocID="{90327E4D-1EE7-4011-A114-BF8564BBDD8E}" presName="bgRect" presStyleLbl="bgShp" presStyleIdx="2" presStyleCnt="4"/>
      <dgm:spPr/>
    </dgm:pt>
    <dgm:pt modelId="{5A6BEE7E-82B2-41AB-88A2-408008BB38B1}" type="pres">
      <dgm:prSet presAssocID="{90327E4D-1EE7-4011-A114-BF8564BBDD8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</dgm:pt>
    <dgm:pt modelId="{B5204A34-942D-43FF-BA12-0911AE6D3551}" type="pres">
      <dgm:prSet presAssocID="{90327E4D-1EE7-4011-A114-BF8564BBDD8E}" presName="spaceRect" presStyleCnt="0"/>
      <dgm:spPr/>
    </dgm:pt>
    <dgm:pt modelId="{8D637CFF-68DB-41F9-AF96-86D1755450B4}" type="pres">
      <dgm:prSet presAssocID="{90327E4D-1EE7-4011-A114-BF8564BBDD8E}" presName="parTx" presStyleLbl="revTx" presStyleIdx="2" presStyleCnt="4">
        <dgm:presLayoutVars>
          <dgm:chMax val="0"/>
          <dgm:chPref val="0"/>
        </dgm:presLayoutVars>
      </dgm:prSet>
      <dgm:spPr/>
    </dgm:pt>
    <dgm:pt modelId="{D0898554-5D21-4608-AB0D-C387F9F3207A}" type="pres">
      <dgm:prSet presAssocID="{DA2C2CD4-5340-4E44-BE50-B14A34A5EC39}" presName="sibTrans" presStyleCnt="0"/>
      <dgm:spPr/>
    </dgm:pt>
    <dgm:pt modelId="{14FB1DAA-DC1B-4EC5-8FBA-F12D23EBEF5D}" type="pres">
      <dgm:prSet presAssocID="{0B9D83BE-0B03-4B2D-BD20-F3023C445FCF}" presName="compNode" presStyleCnt="0"/>
      <dgm:spPr/>
    </dgm:pt>
    <dgm:pt modelId="{D17A9F7C-A531-417C-94E3-BE08ED500F54}" type="pres">
      <dgm:prSet presAssocID="{0B9D83BE-0B03-4B2D-BD20-F3023C445FCF}" presName="bgRect" presStyleLbl="bgShp" presStyleIdx="3" presStyleCnt="4"/>
      <dgm:spPr/>
    </dgm:pt>
    <dgm:pt modelId="{F276ABFD-D7CA-406E-9F4D-9D3CE6797007}" type="pres">
      <dgm:prSet presAssocID="{0B9D83BE-0B03-4B2D-BD20-F3023C445FC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</dgm:pt>
    <dgm:pt modelId="{44B35175-6437-4D69-91FB-6C49FED24664}" type="pres">
      <dgm:prSet presAssocID="{0B9D83BE-0B03-4B2D-BD20-F3023C445FCF}" presName="spaceRect" presStyleCnt="0"/>
      <dgm:spPr/>
    </dgm:pt>
    <dgm:pt modelId="{0C34B82F-3160-4F1B-BB53-1095A87CF6BB}" type="pres">
      <dgm:prSet presAssocID="{0B9D83BE-0B03-4B2D-BD20-F3023C445FC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9A6C46B-4C19-4D7C-96B3-EAE1003F5BC5}" type="presOf" srcId="{1B3EAF7B-B47C-4E72-9906-60D3652F36E2}" destId="{081D6BF0-CB4F-42E5-BB70-8B91F774B6AD}" srcOrd="0" destOrd="0" presId="urn:microsoft.com/office/officeart/2018/2/layout/IconVerticalSolidList"/>
    <dgm:cxn modelId="{FAC7B470-DCAC-46E4-A478-388D17689775}" type="presOf" srcId="{90327E4D-1EE7-4011-A114-BF8564BBDD8E}" destId="{8D637CFF-68DB-41F9-AF96-86D1755450B4}" srcOrd="0" destOrd="0" presId="urn:microsoft.com/office/officeart/2018/2/layout/IconVerticalSolidList"/>
    <dgm:cxn modelId="{2F3D0A88-0050-431B-876E-FE7A2CC61775}" srcId="{27FCB080-2E87-4D61-9EF4-FE46C07C83C6}" destId="{1B3EAF7B-B47C-4E72-9906-60D3652F36E2}" srcOrd="0" destOrd="0" parTransId="{C87E14E8-29FD-4E3D-8316-6C8647DE3FE9}" sibTransId="{5D708DD4-74E8-43CE-9B4B-15E6274E45DF}"/>
    <dgm:cxn modelId="{528C41A5-7BE8-41CC-BA06-28E9FD389FD6}" type="presOf" srcId="{0B9D83BE-0B03-4B2D-BD20-F3023C445FCF}" destId="{0C34B82F-3160-4F1B-BB53-1095A87CF6BB}" srcOrd="0" destOrd="0" presId="urn:microsoft.com/office/officeart/2018/2/layout/IconVerticalSolidList"/>
    <dgm:cxn modelId="{6259FAB9-7BC2-4659-AF1F-55163AB4B411}" srcId="{27FCB080-2E87-4D61-9EF4-FE46C07C83C6}" destId="{E3DF5D79-C9F1-49EF-88CC-FC523687E7F6}" srcOrd="1" destOrd="0" parTransId="{234DE9F4-0FB6-48B4-830F-4C2A6DA5B94E}" sibTransId="{A534D19F-EE4B-450F-B847-D42E24C8828C}"/>
    <dgm:cxn modelId="{CE9BD4C3-A2D5-440E-B529-DFA6C7D7C749}" type="presOf" srcId="{E3DF5D79-C9F1-49EF-88CC-FC523687E7F6}" destId="{F11107D3-AE13-4813-B504-8D28299A84CA}" srcOrd="0" destOrd="0" presId="urn:microsoft.com/office/officeart/2018/2/layout/IconVerticalSolidList"/>
    <dgm:cxn modelId="{8E9E3ED1-6D55-443E-BA92-C16216F22F12}" type="presOf" srcId="{27FCB080-2E87-4D61-9EF4-FE46C07C83C6}" destId="{BF39DF6B-FE89-4C88-95C3-E685AC960CE6}" srcOrd="0" destOrd="0" presId="urn:microsoft.com/office/officeart/2018/2/layout/IconVerticalSolidList"/>
    <dgm:cxn modelId="{F4CB0DE9-64FC-4FBB-B2D1-F3FCAC296B78}" srcId="{27FCB080-2E87-4D61-9EF4-FE46C07C83C6}" destId="{0B9D83BE-0B03-4B2D-BD20-F3023C445FCF}" srcOrd="3" destOrd="0" parTransId="{12A88D68-BD4B-4438-81DF-409E8307F590}" sibTransId="{D9DA1EC9-4666-4CB5-9032-8F8C3B7C53FE}"/>
    <dgm:cxn modelId="{65CBD2F7-E49E-4DB2-96C5-9C176D479384}" srcId="{27FCB080-2E87-4D61-9EF4-FE46C07C83C6}" destId="{90327E4D-1EE7-4011-A114-BF8564BBDD8E}" srcOrd="2" destOrd="0" parTransId="{6CCFD47E-7DC3-40E0-B961-FD4647B68EE5}" sibTransId="{DA2C2CD4-5340-4E44-BE50-B14A34A5EC39}"/>
    <dgm:cxn modelId="{43B031B5-1A1A-480A-B7D9-E3E19E37E8D0}" type="presParOf" srcId="{BF39DF6B-FE89-4C88-95C3-E685AC960CE6}" destId="{1D27BCCC-28EE-4A5C-B5B4-EFB71A38A48C}" srcOrd="0" destOrd="0" presId="urn:microsoft.com/office/officeart/2018/2/layout/IconVerticalSolidList"/>
    <dgm:cxn modelId="{11A1DD0D-4125-4CF3-940E-F4F70DB9C426}" type="presParOf" srcId="{1D27BCCC-28EE-4A5C-B5B4-EFB71A38A48C}" destId="{C97BE5E9-345A-4EB6-B5F6-C8F9AA556012}" srcOrd="0" destOrd="0" presId="urn:microsoft.com/office/officeart/2018/2/layout/IconVerticalSolidList"/>
    <dgm:cxn modelId="{824F6E82-A445-4270-B975-84579C5F0C1B}" type="presParOf" srcId="{1D27BCCC-28EE-4A5C-B5B4-EFB71A38A48C}" destId="{424CD745-64C1-4ACD-BCAF-D411FBD1BE76}" srcOrd="1" destOrd="0" presId="urn:microsoft.com/office/officeart/2018/2/layout/IconVerticalSolidList"/>
    <dgm:cxn modelId="{DEDC8862-6624-456B-9A33-8A84031C5F0D}" type="presParOf" srcId="{1D27BCCC-28EE-4A5C-B5B4-EFB71A38A48C}" destId="{2BDB7088-CED1-42E9-B044-516A15249581}" srcOrd="2" destOrd="0" presId="urn:microsoft.com/office/officeart/2018/2/layout/IconVerticalSolidList"/>
    <dgm:cxn modelId="{F0C6E2CF-21BE-4025-8B45-6308769BF7FE}" type="presParOf" srcId="{1D27BCCC-28EE-4A5C-B5B4-EFB71A38A48C}" destId="{081D6BF0-CB4F-42E5-BB70-8B91F774B6AD}" srcOrd="3" destOrd="0" presId="urn:microsoft.com/office/officeart/2018/2/layout/IconVerticalSolidList"/>
    <dgm:cxn modelId="{74F78DC0-A627-47ED-9535-D89B792243EC}" type="presParOf" srcId="{BF39DF6B-FE89-4C88-95C3-E685AC960CE6}" destId="{079B77E3-397C-45DF-AB49-088F0B6CA7FD}" srcOrd="1" destOrd="0" presId="urn:microsoft.com/office/officeart/2018/2/layout/IconVerticalSolidList"/>
    <dgm:cxn modelId="{9B094C49-859B-49E1-AC71-B137ABAD2EF6}" type="presParOf" srcId="{BF39DF6B-FE89-4C88-95C3-E685AC960CE6}" destId="{D55BF21B-1585-4627-A72A-A1B9BB8A19A5}" srcOrd="2" destOrd="0" presId="urn:microsoft.com/office/officeart/2018/2/layout/IconVerticalSolidList"/>
    <dgm:cxn modelId="{BA077CFD-B6B5-4045-A7B6-BBBD32398501}" type="presParOf" srcId="{D55BF21B-1585-4627-A72A-A1B9BB8A19A5}" destId="{F26661D2-DBF0-4B76-8C24-F58E8106A2BB}" srcOrd="0" destOrd="0" presId="urn:microsoft.com/office/officeart/2018/2/layout/IconVerticalSolidList"/>
    <dgm:cxn modelId="{231F63C7-FE0D-4180-A06B-348402F553D3}" type="presParOf" srcId="{D55BF21B-1585-4627-A72A-A1B9BB8A19A5}" destId="{56470B7F-CDD7-49DD-9B18-D72EC56FC574}" srcOrd="1" destOrd="0" presId="urn:microsoft.com/office/officeart/2018/2/layout/IconVerticalSolidList"/>
    <dgm:cxn modelId="{37AF2EAF-92D3-428A-95E6-13C389C43915}" type="presParOf" srcId="{D55BF21B-1585-4627-A72A-A1B9BB8A19A5}" destId="{F11D6B8A-F6D8-40B3-995F-7A3F600DAC07}" srcOrd="2" destOrd="0" presId="urn:microsoft.com/office/officeart/2018/2/layout/IconVerticalSolidList"/>
    <dgm:cxn modelId="{5F759676-DD46-4679-B717-2B0BC0DC54EC}" type="presParOf" srcId="{D55BF21B-1585-4627-A72A-A1B9BB8A19A5}" destId="{F11107D3-AE13-4813-B504-8D28299A84CA}" srcOrd="3" destOrd="0" presId="urn:microsoft.com/office/officeart/2018/2/layout/IconVerticalSolidList"/>
    <dgm:cxn modelId="{84397DF0-C7D5-40B7-A55C-BAFE7E07A107}" type="presParOf" srcId="{BF39DF6B-FE89-4C88-95C3-E685AC960CE6}" destId="{23099532-80BF-4EFC-B63B-133FD01D1EE9}" srcOrd="3" destOrd="0" presId="urn:microsoft.com/office/officeart/2018/2/layout/IconVerticalSolidList"/>
    <dgm:cxn modelId="{E0DB8081-6396-45F1-B768-8EF4626F22D9}" type="presParOf" srcId="{BF39DF6B-FE89-4C88-95C3-E685AC960CE6}" destId="{44B94791-D024-40DD-A080-5FE132779479}" srcOrd="4" destOrd="0" presId="urn:microsoft.com/office/officeart/2018/2/layout/IconVerticalSolidList"/>
    <dgm:cxn modelId="{7177AE5B-33F1-4F7C-9320-B421A3D4FF70}" type="presParOf" srcId="{44B94791-D024-40DD-A080-5FE132779479}" destId="{2A4549D9-B03C-43CC-8B78-FB84A19546E2}" srcOrd="0" destOrd="0" presId="urn:microsoft.com/office/officeart/2018/2/layout/IconVerticalSolidList"/>
    <dgm:cxn modelId="{9ACEB2DE-12B7-4432-B776-542754C29709}" type="presParOf" srcId="{44B94791-D024-40DD-A080-5FE132779479}" destId="{5A6BEE7E-82B2-41AB-88A2-408008BB38B1}" srcOrd="1" destOrd="0" presId="urn:microsoft.com/office/officeart/2018/2/layout/IconVerticalSolidList"/>
    <dgm:cxn modelId="{67E17DE5-BB10-41BE-82EC-ACAC259AC0CB}" type="presParOf" srcId="{44B94791-D024-40DD-A080-5FE132779479}" destId="{B5204A34-942D-43FF-BA12-0911AE6D3551}" srcOrd="2" destOrd="0" presId="urn:microsoft.com/office/officeart/2018/2/layout/IconVerticalSolidList"/>
    <dgm:cxn modelId="{A1AF3291-06CE-424E-8F07-B0BEB48597AA}" type="presParOf" srcId="{44B94791-D024-40DD-A080-5FE132779479}" destId="{8D637CFF-68DB-41F9-AF96-86D1755450B4}" srcOrd="3" destOrd="0" presId="urn:microsoft.com/office/officeart/2018/2/layout/IconVerticalSolidList"/>
    <dgm:cxn modelId="{DE36621B-DBDF-4821-B00A-7C2618C66013}" type="presParOf" srcId="{BF39DF6B-FE89-4C88-95C3-E685AC960CE6}" destId="{D0898554-5D21-4608-AB0D-C387F9F3207A}" srcOrd="5" destOrd="0" presId="urn:microsoft.com/office/officeart/2018/2/layout/IconVerticalSolidList"/>
    <dgm:cxn modelId="{D04112FB-7CA4-47EA-BE9B-7EB68BEBD670}" type="presParOf" srcId="{BF39DF6B-FE89-4C88-95C3-E685AC960CE6}" destId="{14FB1DAA-DC1B-4EC5-8FBA-F12D23EBEF5D}" srcOrd="6" destOrd="0" presId="urn:microsoft.com/office/officeart/2018/2/layout/IconVerticalSolidList"/>
    <dgm:cxn modelId="{68C89DA3-5AFD-4951-B636-1E37070881A4}" type="presParOf" srcId="{14FB1DAA-DC1B-4EC5-8FBA-F12D23EBEF5D}" destId="{D17A9F7C-A531-417C-94E3-BE08ED500F54}" srcOrd="0" destOrd="0" presId="urn:microsoft.com/office/officeart/2018/2/layout/IconVerticalSolidList"/>
    <dgm:cxn modelId="{3DF63299-68B6-4F48-B675-C6C15A0C924E}" type="presParOf" srcId="{14FB1DAA-DC1B-4EC5-8FBA-F12D23EBEF5D}" destId="{F276ABFD-D7CA-406E-9F4D-9D3CE6797007}" srcOrd="1" destOrd="0" presId="urn:microsoft.com/office/officeart/2018/2/layout/IconVerticalSolidList"/>
    <dgm:cxn modelId="{452C4110-AD95-4C2D-B8D0-D962807E011B}" type="presParOf" srcId="{14FB1DAA-DC1B-4EC5-8FBA-F12D23EBEF5D}" destId="{44B35175-6437-4D69-91FB-6C49FED24664}" srcOrd="2" destOrd="0" presId="urn:microsoft.com/office/officeart/2018/2/layout/IconVerticalSolidList"/>
    <dgm:cxn modelId="{1F7B42B7-A53E-446A-8EE4-D58C3433295E}" type="presParOf" srcId="{14FB1DAA-DC1B-4EC5-8FBA-F12D23EBEF5D}" destId="{0C34B82F-3160-4F1B-BB53-1095A87CF6B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05809D-6688-41BE-BC4A-7FCDB0ED2C71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98BEB99-6B35-45F0-98ED-27824EACC8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Data Cleaning: Handle missing values, outliers</a:t>
          </a:r>
          <a:r>
            <a:rPr lang="en-US" sz="1500" dirty="0"/>
            <a:t>.</a:t>
          </a:r>
        </a:p>
      </dgm:t>
    </dgm:pt>
    <dgm:pt modelId="{52612324-369A-4F0F-8BF7-F68A7DD49D70}" cxnId="{2527F69B-F5F3-4763-913E-A4EB8603EC93}" type="parTrans">
      <dgm:prSet/>
      <dgm:spPr/>
      <dgm:t>
        <a:bodyPr/>
        <a:lstStyle/>
        <a:p>
          <a:endParaRPr lang="en-US"/>
        </a:p>
      </dgm:t>
    </dgm:pt>
    <dgm:pt modelId="{57DEA560-863A-40DC-8F7B-9FAEFCFA87D0}" cxnId="{2527F69B-F5F3-4763-913E-A4EB8603EC93}" type="sibTrans">
      <dgm:prSet/>
      <dgm:spPr/>
      <dgm:t>
        <a:bodyPr/>
        <a:lstStyle/>
        <a:p>
          <a:endParaRPr lang="en-US"/>
        </a:p>
      </dgm:t>
    </dgm:pt>
    <dgm:pt modelId="{E3805215-0266-4B7A-8803-D4BA87E66B1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Feature Scaling: Normalize or standardize variables.</a:t>
          </a:r>
        </a:p>
      </dgm:t>
    </dgm:pt>
    <dgm:pt modelId="{A9C3F44C-1CAA-4351-A673-F246EBDB080D}" cxnId="{CDAC052E-085B-41C1-B6F5-88825EC87E22}" type="parTrans">
      <dgm:prSet/>
      <dgm:spPr/>
      <dgm:t>
        <a:bodyPr/>
        <a:lstStyle/>
        <a:p>
          <a:endParaRPr lang="en-US"/>
        </a:p>
      </dgm:t>
    </dgm:pt>
    <dgm:pt modelId="{6DB0231C-91C8-4397-AECE-6357A1497D79}" cxnId="{CDAC052E-085B-41C1-B6F5-88825EC87E22}" type="sibTrans">
      <dgm:prSet/>
      <dgm:spPr/>
      <dgm:t>
        <a:bodyPr/>
        <a:lstStyle/>
        <a:p>
          <a:endParaRPr lang="en-US"/>
        </a:p>
      </dgm:t>
    </dgm:pt>
    <dgm:pt modelId="{DFB8D46D-FA6E-44AA-B1D6-D6D68D3370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Encoding: Convert categorical variables (if any) into numerical.</a:t>
          </a:r>
        </a:p>
      </dgm:t>
    </dgm:pt>
    <dgm:pt modelId="{1AE3D41F-37C1-40F3-BC19-EAD405CE1689}" cxnId="{32B061B0-FA4F-47E3-940A-ECB6D9D6424E}" type="parTrans">
      <dgm:prSet/>
      <dgm:spPr/>
      <dgm:t>
        <a:bodyPr/>
        <a:lstStyle/>
        <a:p>
          <a:endParaRPr lang="en-US"/>
        </a:p>
      </dgm:t>
    </dgm:pt>
    <dgm:pt modelId="{D9103124-159B-4B63-8DED-B0B2E074DB04}" cxnId="{32B061B0-FA4F-47E3-940A-ECB6D9D6424E}" type="sibTrans">
      <dgm:prSet/>
      <dgm:spPr/>
      <dgm:t>
        <a:bodyPr/>
        <a:lstStyle/>
        <a:p>
          <a:endParaRPr lang="en-US"/>
        </a:p>
      </dgm:t>
    </dgm:pt>
    <dgm:pt modelId="{65D8B0F7-F618-4AF7-8168-D0FACCCE3E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Splitting: Train-test split for model evaluation.</a:t>
          </a:r>
        </a:p>
      </dgm:t>
    </dgm:pt>
    <dgm:pt modelId="{B6CF7490-5874-4892-9F2D-785ED39DE060}" cxnId="{48EB4E9E-99C5-469D-B126-89E838D900A6}" type="parTrans">
      <dgm:prSet/>
      <dgm:spPr/>
      <dgm:t>
        <a:bodyPr/>
        <a:lstStyle/>
        <a:p>
          <a:endParaRPr lang="en-US"/>
        </a:p>
      </dgm:t>
    </dgm:pt>
    <dgm:pt modelId="{148BD004-BE96-4D6A-8E3B-8412CEFBCA73}" cxnId="{48EB4E9E-99C5-469D-B126-89E838D900A6}" type="sibTrans">
      <dgm:prSet/>
      <dgm:spPr/>
      <dgm:t>
        <a:bodyPr/>
        <a:lstStyle/>
        <a:p>
          <a:endParaRPr lang="en-US"/>
        </a:p>
      </dgm:t>
    </dgm:pt>
    <dgm:pt modelId="{A440059C-F89D-4D03-B1E6-8B3767742CC3}" type="pres">
      <dgm:prSet presAssocID="{0305809D-6688-41BE-BC4A-7FCDB0ED2C71}" presName="root" presStyleCnt="0">
        <dgm:presLayoutVars>
          <dgm:dir/>
          <dgm:resizeHandles val="exact"/>
        </dgm:presLayoutVars>
      </dgm:prSet>
      <dgm:spPr/>
    </dgm:pt>
    <dgm:pt modelId="{7C608A70-E183-43F6-B1D4-83FF421D3E3F}" type="pres">
      <dgm:prSet presAssocID="{A98BEB99-6B35-45F0-98ED-27824EACC8FD}" presName="compNode" presStyleCnt="0"/>
      <dgm:spPr/>
    </dgm:pt>
    <dgm:pt modelId="{5E0C7BF8-9269-49A0-93DD-16D978B28F59}" type="pres">
      <dgm:prSet presAssocID="{A98BEB99-6B35-45F0-98ED-27824EACC8F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BA75285D-B777-46ED-A752-D466ECB14C62}" type="pres">
      <dgm:prSet presAssocID="{A98BEB99-6B35-45F0-98ED-27824EACC8FD}" presName="spaceRect" presStyleCnt="0"/>
      <dgm:spPr/>
    </dgm:pt>
    <dgm:pt modelId="{C852188F-E374-4686-A2AD-D5FDB962AD20}" type="pres">
      <dgm:prSet presAssocID="{A98BEB99-6B35-45F0-98ED-27824EACC8FD}" presName="textRect" presStyleLbl="revTx" presStyleIdx="0" presStyleCnt="4">
        <dgm:presLayoutVars>
          <dgm:chMax val="1"/>
          <dgm:chPref val="1"/>
        </dgm:presLayoutVars>
      </dgm:prSet>
      <dgm:spPr/>
    </dgm:pt>
    <dgm:pt modelId="{CF3E3AE0-6F23-43CE-8575-C3E5222E951C}" type="pres">
      <dgm:prSet presAssocID="{57DEA560-863A-40DC-8F7B-9FAEFCFA87D0}" presName="sibTrans" presStyleCnt="0"/>
      <dgm:spPr/>
    </dgm:pt>
    <dgm:pt modelId="{989A87B6-6295-4474-9613-E73A29C8A478}" type="pres">
      <dgm:prSet presAssocID="{E3805215-0266-4B7A-8803-D4BA87E66B1F}" presName="compNode" presStyleCnt="0"/>
      <dgm:spPr/>
    </dgm:pt>
    <dgm:pt modelId="{D4136FC6-E543-41FC-A86C-2616775A4C21}" type="pres">
      <dgm:prSet presAssocID="{E3805215-0266-4B7A-8803-D4BA87E66B1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DBEFC85A-21BE-420F-BC23-433262D92D08}" type="pres">
      <dgm:prSet presAssocID="{E3805215-0266-4B7A-8803-D4BA87E66B1F}" presName="spaceRect" presStyleCnt="0"/>
      <dgm:spPr/>
    </dgm:pt>
    <dgm:pt modelId="{2BC537AD-8C3D-4A0B-8E80-3948A361516B}" type="pres">
      <dgm:prSet presAssocID="{E3805215-0266-4B7A-8803-D4BA87E66B1F}" presName="textRect" presStyleLbl="revTx" presStyleIdx="1" presStyleCnt="4">
        <dgm:presLayoutVars>
          <dgm:chMax val="1"/>
          <dgm:chPref val="1"/>
        </dgm:presLayoutVars>
      </dgm:prSet>
      <dgm:spPr/>
    </dgm:pt>
    <dgm:pt modelId="{BAD554F5-5120-4C3B-9F3C-9B14AD71F6FA}" type="pres">
      <dgm:prSet presAssocID="{6DB0231C-91C8-4397-AECE-6357A1497D79}" presName="sibTrans" presStyleCnt="0"/>
      <dgm:spPr/>
    </dgm:pt>
    <dgm:pt modelId="{1696019C-3ABB-451B-A39E-DD14A3085A17}" type="pres">
      <dgm:prSet presAssocID="{DFB8D46D-FA6E-44AA-B1D6-D6D68D337014}" presName="compNode" presStyleCnt="0"/>
      <dgm:spPr/>
    </dgm:pt>
    <dgm:pt modelId="{398EA6E1-414D-423C-8C7A-F0F59C1F6FA8}" type="pres">
      <dgm:prSet presAssocID="{DFB8D46D-FA6E-44AA-B1D6-D6D68D33701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</dgm:pt>
    <dgm:pt modelId="{4B347321-0AB1-4046-8567-3AE0C37B6971}" type="pres">
      <dgm:prSet presAssocID="{DFB8D46D-FA6E-44AA-B1D6-D6D68D337014}" presName="spaceRect" presStyleCnt="0"/>
      <dgm:spPr/>
    </dgm:pt>
    <dgm:pt modelId="{7F0792D9-AC61-4829-B943-2C65DFCC4584}" type="pres">
      <dgm:prSet presAssocID="{DFB8D46D-FA6E-44AA-B1D6-D6D68D337014}" presName="textRect" presStyleLbl="revTx" presStyleIdx="2" presStyleCnt="4">
        <dgm:presLayoutVars>
          <dgm:chMax val="1"/>
          <dgm:chPref val="1"/>
        </dgm:presLayoutVars>
      </dgm:prSet>
      <dgm:spPr/>
    </dgm:pt>
    <dgm:pt modelId="{0EFC3747-B885-4624-AF7E-3AB14B6DDF54}" type="pres">
      <dgm:prSet presAssocID="{D9103124-159B-4B63-8DED-B0B2E074DB04}" presName="sibTrans" presStyleCnt="0"/>
      <dgm:spPr/>
    </dgm:pt>
    <dgm:pt modelId="{070F326B-F1CA-4014-85B0-50C0C102A45E}" type="pres">
      <dgm:prSet presAssocID="{65D8B0F7-F618-4AF7-8168-D0FACCCE3EFE}" presName="compNode" presStyleCnt="0"/>
      <dgm:spPr/>
    </dgm:pt>
    <dgm:pt modelId="{FFC6733C-C934-417D-AD35-CD3D17986F1B}" type="pres">
      <dgm:prSet presAssocID="{65D8B0F7-F618-4AF7-8168-D0FACCCE3EF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</dgm:pt>
    <dgm:pt modelId="{C77DBDC4-2104-418F-B43E-CB76910B7BE6}" type="pres">
      <dgm:prSet presAssocID="{65D8B0F7-F618-4AF7-8168-D0FACCCE3EFE}" presName="spaceRect" presStyleCnt="0"/>
      <dgm:spPr/>
    </dgm:pt>
    <dgm:pt modelId="{4A161BD8-0452-4336-839C-541A20CD9E09}" type="pres">
      <dgm:prSet presAssocID="{65D8B0F7-F618-4AF7-8168-D0FACCCE3EF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7FF8D12-6BC1-4F61-AF05-D56EB15990E2}" type="presOf" srcId="{65D8B0F7-F618-4AF7-8168-D0FACCCE3EFE}" destId="{4A161BD8-0452-4336-839C-541A20CD9E09}" srcOrd="0" destOrd="0" presId="urn:microsoft.com/office/officeart/2018/2/layout/IconLabelList"/>
    <dgm:cxn modelId="{CDAC052E-085B-41C1-B6F5-88825EC87E22}" srcId="{0305809D-6688-41BE-BC4A-7FCDB0ED2C71}" destId="{E3805215-0266-4B7A-8803-D4BA87E66B1F}" srcOrd="1" destOrd="0" parTransId="{A9C3F44C-1CAA-4351-A673-F246EBDB080D}" sibTransId="{6DB0231C-91C8-4397-AECE-6357A1497D79}"/>
    <dgm:cxn modelId="{50A6023E-AEEC-4DBA-9462-C058839664BE}" type="presOf" srcId="{E3805215-0266-4B7A-8803-D4BA87E66B1F}" destId="{2BC537AD-8C3D-4A0B-8E80-3948A361516B}" srcOrd="0" destOrd="0" presId="urn:microsoft.com/office/officeart/2018/2/layout/IconLabelList"/>
    <dgm:cxn modelId="{71F8F458-614C-468D-A33F-39F33F45B513}" type="presOf" srcId="{0305809D-6688-41BE-BC4A-7FCDB0ED2C71}" destId="{A440059C-F89D-4D03-B1E6-8B3767742CC3}" srcOrd="0" destOrd="0" presId="urn:microsoft.com/office/officeart/2018/2/layout/IconLabelList"/>
    <dgm:cxn modelId="{8720379B-D245-48C2-9D64-EB64780AB457}" type="presOf" srcId="{A98BEB99-6B35-45F0-98ED-27824EACC8FD}" destId="{C852188F-E374-4686-A2AD-D5FDB962AD20}" srcOrd="0" destOrd="0" presId="urn:microsoft.com/office/officeart/2018/2/layout/IconLabelList"/>
    <dgm:cxn modelId="{2527F69B-F5F3-4763-913E-A4EB8603EC93}" srcId="{0305809D-6688-41BE-BC4A-7FCDB0ED2C71}" destId="{A98BEB99-6B35-45F0-98ED-27824EACC8FD}" srcOrd="0" destOrd="0" parTransId="{52612324-369A-4F0F-8BF7-F68A7DD49D70}" sibTransId="{57DEA560-863A-40DC-8F7B-9FAEFCFA87D0}"/>
    <dgm:cxn modelId="{48EB4E9E-99C5-469D-B126-89E838D900A6}" srcId="{0305809D-6688-41BE-BC4A-7FCDB0ED2C71}" destId="{65D8B0F7-F618-4AF7-8168-D0FACCCE3EFE}" srcOrd="3" destOrd="0" parTransId="{B6CF7490-5874-4892-9F2D-785ED39DE060}" sibTransId="{148BD004-BE96-4D6A-8E3B-8412CEFBCA73}"/>
    <dgm:cxn modelId="{0EEFD8A6-E743-4176-A351-4D31B78653A1}" type="presOf" srcId="{DFB8D46D-FA6E-44AA-B1D6-D6D68D337014}" destId="{7F0792D9-AC61-4829-B943-2C65DFCC4584}" srcOrd="0" destOrd="0" presId="urn:microsoft.com/office/officeart/2018/2/layout/IconLabelList"/>
    <dgm:cxn modelId="{32B061B0-FA4F-47E3-940A-ECB6D9D6424E}" srcId="{0305809D-6688-41BE-BC4A-7FCDB0ED2C71}" destId="{DFB8D46D-FA6E-44AA-B1D6-D6D68D337014}" srcOrd="2" destOrd="0" parTransId="{1AE3D41F-37C1-40F3-BC19-EAD405CE1689}" sibTransId="{D9103124-159B-4B63-8DED-B0B2E074DB04}"/>
    <dgm:cxn modelId="{96FB06A6-8F60-42E9-95C6-7F9CDB6045E5}" type="presParOf" srcId="{A440059C-F89D-4D03-B1E6-8B3767742CC3}" destId="{7C608A70-E183-43F6-B1D4-83FF421D3E3F}" srcOrd="0" destOrd="0" presId="urn:microsoft.com/office/officeart/2018/2/layout/IconLabelList"/>
    <dgm:cxn modelId="{7A959A46-6083-44D0-B90D-76FE058977DF}" type="presParOf" srcId="{7C608A70-E183-43F6-B1D4-83FF421D3E3F}" destId="{5E0C7BF8-9269-49A0-93DD-16D978B28F59}" srcOrd="0" destOrd="0" presId="urn:microsoft.com/office/officeart/2018/2/layout/IconLabelList"/>
    <dgm:cxn modelId="{569F4B8B-CF65-413E-AB25-6E05BE88EEB9}" type="presParOf" srcId="{7C608A70-E183-43F6-B1D4-83FF421D3E3F}" destId="{BA75285D-B777-46ED-A752-D466ECB14C62}" srcOrd="1" destOrd="0" presId="urn:microsoft.com/office/officeart/2018/2/layout/IconLabelList"/>
    <dgm:cxn modelId="{30E150CD-D8DC-4C62-B3C5-50569E16EFDD}" type="presParOf" srcId="{7C608A70-E183-43F6-B1D4-83FF421D3E3F}" destId="{C852188F-E374-4686-A2AD-D5FDB962AD20}" srcOrd="2" destOrd="0" presId="urn:microsoft.com/office/officeart/2018/2/layout/IconLabelList"/>
    <dgm:cxn modelId="{509DE2A3-EE42-44D7-9718-D1AD1304E4E2}" type="presParOf" srcId="{A440059C-F89D-4D03-B1E6-8B3767742CC3}" destId="{CF3E3AE0-6F23-43CE-8575-C3E5222E951C}" srcOrd="1" destOrd="0" presId="urn:microsoft.com/office/officeart/2018/2/layout/IconLabelList"/>
    <dgm:cxn modelId="{096EB72F-3B31-4A56-A5EA-20C3AC9FCB15}" type="presParOf" srcId="{A440059C-F89D-4D03-B1E6-8B3767742CC3}" destId="{989A87B6-6295-4474-9613-E73A29C8A478}" srcOrd="2" destOrd="0" presId="urn:microsoft.com/office/officeart/2018/2/layout/IconLabelList"/>
    <dgm:cxn modelId="{D356E938-7A30-4CF3-B2F9-765A6376D379}" type="presParOf" srcId="{989A87B6-6295-4474-9613-E73A29C8A478}" destId="{D4136FC6-E543-41FC-A86C-2616775A4C21}" srcOrd="0" destOrd="0" presId="urn:microsoft.com/office/officeart/2018/2/layout/IconLabelList"/>
    <dgm:cxn modelId="{327214C1-95E7-49BC-B1C4-15B4946C4ECC}" type="presParOf" srcId="{989A87B6-6295-4474-9613-E73A29C8A478}" destId="{DBEFC85A-21BE-420F-BC23-433262D92D08}" srcOrd="1" destOrd="0" presId="urn:microsoft.com/office/officeart/2018/2/layout/IconLabelList"/>
    <dgm:cxn modelId="{33083399-44BA-450A-B7C2-0B9B7D459C03}" type="presParOf" srcId="{989A87B6-6295-4474-9613-E73A29C8A478}" destId="{2BC537AD-8C3D-4A0B-8E80-3948A361516B}" srcOrd="2" destOrd="0" presId="urn:microsoft.com/office/officeart/2018/2/layout/IconLabelList"/>
    <dgm:cxn modelId="{1841576A-E373-4C73-9B3D-8E04A7691665}" type="presParOf" srcId="{A440059C-F89D-4D03-B1E6-8B3767742CC3}" destId="{BAD554F5-5120-4C3B-9F3C-9B14AD71F6FA}" srcOrd="3" destOrd="0" presId="urn:microsoft.com/office/officeart/2018/2/layout/IconLabelList"/>
    <dgm:cxn modelId="{A6D2606B-8A1E-4C9D-920B-61D2701FA1EB}" type="presParOf" srcId="{A440059C-F89D-4D03-B1E6-8B3767742CC3}" destId="{1696019C-3ABB-451B-A39E-DD14A3085A17}" srcOrd="4" destOrd="0" presId="urn:microsoft.com/office/officeart/2018/2/layout/IconLabelList"/>
    <dgm:cxn modelId="{27A01E39-CFFF-4A93-B420-547F08F7787D}" type="presParOf" srcId="{1696019C-3ABB-451B-A39E-DD14A3085A17}" destId="{398EA6E1-414D-423C-8C7A-F0F59C1F6FA8}" srcOrd="0" destOrd="0" presId="urn:microsoft.com/office/officeart/2018/2/layout/IconLabelList"/>
    <dgm:cxn modelId="{7AF551AF-EE1D-458E-8098-8733E9C93BF1}" type="presParOf" srcId="{1696019C-3ABB-451B-A39E-DD14A3085A17}" destId="{4B347321-0AB1-4046-8567-3AE0C37B6971}" srcOrd="1" destOrd="0" presId="urn:microsoft.com/office/officeart/2018/2/layout/IconLabelList"/>
    <dgm:cxn modelId="{A0CDA5FE-FEAF-495A-91A2-F7FCCA6930B6}" type="presParOf" srcId="{1696019C-3ABB-451B-A39E-DD14A3085A17}" destId="{7F0792D9-AC61-4829-B943-2C65DFCC4584}" srcOrd="2" destOrd="0" presId="urn:microsoft.com/office/officeart/2018/2/layout/IconLabelList"/>
    <dgm:cxn modelId="{B4137F91-77F6-471C-B3B6-E012A0F1E546}" type="presParOf" srcId="{A440059C-F89D-4D03-B1E6-8B3767742CC3}" destId="{0EFC3747-B885-4624-AF7E-3AB14B6DDF54}" srcOrd="5" destOrd="0" presId="urn:microsoft.com/office/officeart/2018/2/layout/IconLabelList"/>
    <dgm:cxn modelId="{80531EF7-821E-4165-A004-E59C4FD09700}" type="presParOf" srcId="{A440059C-F89D-4D03-B1E6-8B3767742CC3}" destId="{070F326B-F1CA-4014-85B0-50C0C102A45E}" srcOrd="6" destOrd="0" presId="urn:microsoft.com/office/officeart/2018/2/layout/IconLabelList"/>
    <dgm:cxn modelId="{EBCFEE92-2A5E-44A3-A548-BB223A8D4A06}" type="presParOf" srcId="{070F326B-F1CA-4014-85B0-50C0C102A45E}" destId="{FFC6733C-C934-417D-AD35-CD3D17986F1B}" srcOrd="0" destOrd="0" presId="urn:microsoft.com/office/officeart/2018/2/layout/IconLabelList"/>
    <dgm:cxn modelId="{A56C6A01-D518-4261-BD82-CBD408328D32}" type="presParOf" srcId="{070F326B-F1CA-4014-85B0-50C0C102A45E}" destId="{C77DBDC4-2104-418F-B43E-CB76910B7BE6}" srcOrd="1" destOrd="0" presId="urn:microsoft.com/office/officeart/2018/2/layout/IconLabelList"/>
    <dgm:cxn modelId="{B6A30FA4-D731-4BA5-A757-CB5814FFA36D}" type="presParOf" srcId="{070F326B-F1CA-4014-85B0-50C0C102A45E}" destId="{4A161BD8-0452-4336-839C-541A20CD9E0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FB4A8E-8884-4751-A60F-6895D7EF3F14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39144E-B285-4ED9-BE8D-B19A0A01A4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Insights on feature correlations with power generated.</a:t>
          </a:r>
        </a:p>
      </dgm:t>
    </dgm:pt>
    <dgm:pt modelId="{E3D1C994-DA1C-4839-A502-F73022EF837E}" cxnId="{FC36DD2F-9613-46A4-8BDD-B610D6268EE1}" type="parTrans">
      <dgm:prSet/>
      <dgm:spPr/>
      <dgm:t>
        <a:bodyPr/>
        <a:lstStyle/>
        <a:p>
          <a:endParaRPr lang="en-US"/>
        </a:p>
      </dgm:t>
    </dgm:pt>
    <dgm:pt modelId="{2B1754FB-7FFD-4A8B-AC5C-DFFE844DAE9B}" cxnId="{FC36DD2F-9613-46A4-8BDD-B610D6268EE1}" type="sibTrans">
      <dgm:prSet/>
      <dgm:spPr/>
      <dgm:t>
        <a:bodyPr/>
        <a:lstStyle/>
        <a:p>
          <a:endParaRPr lang="en-US"/>
        </a:p>
      </dgm:t>
    </dgm:pt>
    <dgm:pt modelId="{4A7ADC92-3BA9-4499-832B-FC2742F93F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Visualizations:</a:t>
          </a:r>
        </a:p>
      </dgm:t>
    </dgm:pt>
    <dgm:pt modelId="{9749B427-B83C-4B82-B244-C52F897CFBBD}" cxnId="{93AE21E6-1A13-4A7B-B0A3-331A7BAF930E}" type="parTrans">
      <dgm:prSet/>
      <dgm:spPr/>
      <dgm:t>
        <a:bodyPr/>
        <a:lstStyle/>
        <a:p>
          <a:endParaRPr lang="en-US"/>
        </a:p>
      </dgm:t>
    </dgm:pt>
    <dgm:pt modelId="{C958F15A-51F8-46C2-95EB-2E638B9D0D98}" cxnId="{93AE21E6-1A13-4A7B-B0A3-331A7BAF930E}" type="sibTrans">
      <dgm:prSet/>
      <dgm:spPr/>
      <dgm:t>
        <a:bodyPr/>
        <a:lstStyle/>
        <a:p>
          <a:endParaRPr lang="en-US"/>
        </a:p>
      </dgm:t>
    </dgm:pt>
    <dgm:pt modelId="{F7111C0C-B603-4293-9792-57473E5E41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Scatter plots</a:t>
          </a:r>
        </a:p>
      </dgm:t>
    </dgm:pt>
    <dgm:pt modelId="{4F9835F3-B488-4460-B112-7876C86917EE}" cxnId="{0E2B22C1-FEB8-4400-9E86-48D5E255C9DE}" type="parTrans">
      <dgm:prSet/>
      <dgm:spPr/>
      <dgm:t>
        <a:bodyPr/>
        <a:lstStyle/>
        <a:p>
          <a:endParaRPr lang="en-US"/>
        </a:p>
      </dgm:t>
    </dgm:pt>
    <dgm:pt modelId="{5FBDAEC9-CCED-47FF-9F2B-913A8E69750E}" cxnId="{0E2B22C1-FEB8-4400-9E86-48D5E255C9DE}" type="sibTrans">
      <dgm:prSet/>
      <dgm:spPr/>
      <dgm:t>
        <a:bodyPr/>
        <a:lstStyle/>
        <a:p>
          <a:endParaRPr lang="en-US"/>
        </a:p>
      </dgm:t>
    </dgm:pt>
    <dgm:pt modelId="{FB08C477-6E9B-4B35-82EC-984F049E65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Heatmap of correlations</a:t>
          </a:r>
        </a:p>
      </dgm:t>
    </dgm:pt>
    <dgm:pt modelId="{F8FE05AC-4E59-479A-ABC3-891197AE2637}" cxnId="{8A67D4F3-3CA3-4140-A96D-CBB2C3278A43}" type="parTrans">
      <dgm:prSet/>
      <dgm:spPr/>
      <dgm:t>
        <a:bodyPr/>
        <a:lstStyle/>
        <a:p>
          <a:endParaRPr lang="en-US"/>
        </a:p>
      </dgm:t>
    </dgm:pt>
    <dgm:pt modelId="{661F55C7-66DD-45A7-9A71-053F92F90816}" cxnId="{8A67D4F3-3CA3-4140-A96D-CBB2C3278A43}" type="sibTrans">
      <dgm:prSet/>
      <dgm:spPr/>
      <dgm:t>
        <a:bodyPr/>
        <a:lstStyle/>
        <a:p>
          <a:endParaRPr lang="en-US"/>
        </a:p>
      </dgm:t>
    </dgm:pt>
    <dgm:pt modelId="{AD1AB1A7-B064-448E-AC5A-2ED2269CD1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Histograms for variable distributions</a:t>
          </a:r>
        </a:p>
      </dgm:t>
    </dgm:pt>
    <dgm:pt modelId="{14B00AAD-9F11-41C2-87D6-7EEB980831AF}" cxnId="{BA286104-2021-4E11-8E67-7C7400DEB803}" type="parTrans">
      <dgm:prSet/>
      <dgm:spPr/>
      <dgm:t>
        <a:bodyPr/>
        <a:lstStyle/>
        <a:p>
          <a:endParaRPr lang="en-US"/>
        </a:p>
      </dgm:t>
    </dgm:pt>
    <dgm:pt modelId="{0ABF30BE-CEFC-4908-B2D0-2D113B16FCA6}" cxnId="{BA286104-2021-4E11-8E67-7C7400DEB803}" type="sibTrans">
      <dgm:prSet/>
      <dgm:spPr/>
      <dgm:t>
        <a:bodyPr/>
        <a:lstStyle/>
        <a:p>
          <a:endParaRPr lang="en-US"/>
        </a:p>
      </dgm:t>
    </dgm:pt>
    <dgm:pt modelId="{B4DE69FE-57E3-4283-BAD8-98282F54C5B4}" type="pres">
      <dgm:prSet presAssocID="{52FB4A8E-8884-4751-A60F-6895D7EF3F14}" presName="root" presStyleCnt="0">
        <dgm:presLayoutVars>
          <dgm:dir/>
          <dgm:resizeHandles val="exact"/>
        </dgm:presLayoutVars>
      </dgm:prSet>
      <dgm:spPr/>
    </dgm:pt>
    <dgm:pt modelId="{9528914A-C284-4CBF-80F4-3772CE89CCAA}" type="pres">
      <dgm:prSet presAssocID="{FE39144E-B285-4ED9-BE8D-B19A0A01A405}" presName="compNode" presStyleCnt="0"/>
      <dgm:spPr/>
    </dgm:pt>
    <dgm:pt modelId="{713DC055-4976-41DE-AF72-88185585F6DA}" type="pres">
      <dgm:prSet presAssocID="{FE39144E-B285-4ED9-BE8D-B19A0A01A405}" presName="iconRect" presStyleLbl="node1" presStyleIdx="0" presStyleCnt="2" custLinFactNeighborX="37819" custLinFactNeighborY="754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E7661FED-9D38-4B0C-80FA-4399A37C639E}" type="pres">
      <dgm:prSet presAssocID="{FE39144E-B285-4ED9-BE8D-B19A0A01A405}" presName="iconSpace" presStyleCnt="0"/>
      <dgm:spPr/>
    </dgm:pt>
    <dgm:pt modelId="{2D07058D-B148-4151-8E80-78B6EBDFA71A}" type="pres">
      <dgm:prSet presAssocID="{FE39144E-B285-4ED9-BE8D-B19A0A01A405}" presName="parTx" presStyleLbl="revTx" presStyleIdx="0" presStyleCnt="4">
        <dgm:presLayoutVars>
          <dgm:chMax val="0"/>
          <dgm:chPref val="0"/>
        </dgm:presLayoutVars>
      </dgm:prSet>
      <dgm:spPr/>
    </dgm:pt>
    <dgm:pt modelId="{8BE99D72-A865-414A-845B-89FD1440C621}" type="pres">
      <dgm:prSet presAssocID="{FE39144E-B285-4ED9-BE8D-B19A0A01A405}" presName="txSpace" presStyleCnt="0"/>
      <dgm:spPr/>
    </dgm:pt>
    <dgm:pt modelId="{AA318C14-740A-4563-A2C3-A9BFF9B8AFDA}" type="pres">
      <dgm:prSet presAssocID="{FE39144E-B285-4ED9-BE8D-B19A0A01A405}" presName="desTx" presStyleLbl="revTx" presStyleIdx="1" presStyleCnt="4">
        <dgm:presLayoutVars/>
      </dgm:prSet>
      <dgm:spPr/>
    </dgm:pt>
    <dgm:pt modelId="{7FD8E904-C9AD-4144-B793-FFBB323E02F7}" type="pres">
      <dgm:prSet presAssocID="{2B1754FB-7FFD-4A8B-AC5C-DFFE844DAE9B}" presName="sibTrans" presStyleCnt="0"/>
      <dgm:spPr/>
    </dgm:pt>
    <dgm:pt modelId="{F1214E14-C7CF-45E7-A351-2A3BE0732345}" type="pres">
      <dgm:prSet presAssocID="{4A7ADC92-3BA9-4499-832B-FC2742F93F40}" presName="compNode" presStyleCnt="0"/>
      <dgm:spPr/>
    </dgm:pt>
    <dgm:pt modelId="{2C8B9F0E-602B-4D43-AE0B-95ADEB9E4A75}" type="pres">
      <dgm:prSet presAssocID="{4A7ADC92-3BA9-4499-832B-FC2742F93F4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B1D00DFC-87C9-4BD8-99CC-B7110F3B8150}" type="pres">
      <dgm:prSet presAssocID="{4A7ADC92-3BA9-4499-832B-FC2742F93F40}" presName="iconSpace" presStyleCnt="0"/>
      <dgm:spPr/>
    </dgm:pt>
    <dgm:pt modelId="{921D690B-AC1A-4590-9241-E258BA5C617E}" type="pres">
      <dgm:prSet presAssocID="{4A7ADC92-3BA9-4499-832B-FC2742F93F40}" presName="parTx" presStyleLbl="revTx" presStyleIdx="2" presStyleCnt="4">
        <dgm:presLayoutVars>
          <dgm:chMax val="0"/>
          <dgm:chPref val="0"/>
        </dgm:presLayoutVars>
      </dgm:prSet>
      <dgm:spPr/>
    </dgm:pt>
    <dgm:pt modelId="{05B8032B-3FAF-4EAA-ABBA-B7C953C71755}" type="pres">
      <dgm:prSet presAssocID="{4A7ADC92-3BA9-4499-832B-FC2742F93F40}" presName="txSpace" presStyleCnt="0"/>
      <dgm:spPr/>
    </dgm:pt>
    <dgm:pt modelId="{E2067568-8AA6-4D47-81F8-956742D7297F}" type="pres">
      <dgm:prSet presAssocID="{4A7ADC92-3BA9-4499-832B-FC2742F93F40}" presName="desTx" presStyleLbl="revTx" presStyleIdx="3" presStyleCnt="4" custLinFactNeighborX="133" custLinFactNeighborY="-37966">
        <dgm:presLayoutVars/>
      </dgm:prSet>
      <dgm:spPr/>
    </dgm:pt>
  </dgm:ptLst>
  <dgm:cxnLst>
    <dgm:cxn modelId="{BA286104-2021-4E11-8E67-7C7400DEB803}" srcId="{4A7ADC92-3BA9-4499-832B-FC2742F93F40}" destId="{AD1AB1A7-B064-448E-AC5A-2ED2269CD19B}" srcOrd="2" destOrd="0" parTransId="{14B00AAD-9F11-41C2-87D6-7EEB980831AF}" sibTransId="{0ABF30BE-CEFC-4908-B2D0-2D113B16FCA6}"/>
    <dgm:cxn modelId="{EF75CC0A-31EA-4511-8C49-8A1DC3335322}" type="presOf" srcId="{AD1AB1A7-B064-448E-AC5A-2ED2269CD19B}" destId="{E2067568-8AA6-4D47-81F8-956742D7297F}" srcOrd="0" destOrd="2" presId="urn:microsoft.com/office/officeart/2018/2/layout/IconLabelDescriptionList"/>
    <dgm:cxn modelId="{1BE2D91B-C2C7-4A93-8B4D-EB781C494437}" type="presOf" srcId="{4A7ADC92-3BA9-4499-832B-FC2742F93F40}" destId="{921D690B-AC1A-4590-9241-E258BA5C617E}" srcOrd="0" destOrd="0" presId="urn:microsoft.com/office/officeart/2018/2/layout/IconLabelDescriptionList"/>
    <dgm:cxn modelId="{FC36DD2F-9613-46A4-8BDD-B610D6268EE1}" srcId="{52FB4A8E-8884-4751-A60F-6895D7EF3F14}" destId="{FE39144E-B285-4ED9-BE8D-B19A0A01A405}" srcOrd="0" destOrd="0" parTransId="{E3D1C994-DA1C-4839-A502-F73022EF837E}" sibTransId="{2B1754FB-7FFD-4A8B-AC5C-DFFE844DAE9B}"/>
    <dgm:cxn modelId="{5616537B-166B-458E-8195-4798627058BF}" type="presOf" srcId="{FE39144E-B285-4ED9-BE8D-B19A0A01A405}" destId="{2D07058D-B148-4151-8E80-78B6EBDFA71A}" srcOrd="0" destOrd="0" presId="urn:microsoft.com/office/officeart/2018/2/layout/IconLabelDescriptionList"/>
    <dgm:cxn modelId="{8967068F-2B9B-466F-835D-FC6C6EF34F2D}" type="presOf" srcId="{52FB4A8E-8884-4751-A60F-6895D7EF3F14}" destId="{B4DE69FE-57E3-4283-BAD8-98282F54C5B4}" srcOrd="0" destOrd="0" presId="urn:microsoft.com/office/officeart/2018/2/layout/IconLabelDescriptionList"/>
    <dgm:cxn modelId="{02616399-585D-47D8-8B5A-14E1EFFB274F}" type="presOf" srcId="{FB08C477-6E9B-4B35-82EC-984F049E657B}" destId="{E2067568-8AA6-4D47-81F8-956742D7297F}" srcOrd="0" destOrd="1" presId="urn:microsoft.com/office/officeart/2018/2/layout/IconLabelDescriptionList"/>
    <dgm:cxn modelId="{0E2B22C1-FEB8-4400-9E86-48D5E255C9DE}" srcId="{4A7ADC92-3BA9-4499-832B-FC2742F93F40}" destId="{F7111C0C-B603-4293-9792-57473E5E414E}" srcOrd="0" destOrd="0" parTransId="{4F9835F3-B488-4460-B112-7876C86917EE}" sibTransId="{5FBDAEC9-CCED-47FF-9F2B-913A8E69750E}"/>
    <dgm:cxn modelId="{C0F885C6-952D-481F-88F1-058C8AE570D0}" type="presOf" srcId="{F7111C0C-B603-4293-9792-57473E5E414E}" destId="{E2067568-8AA6-4D47-81F8-956742D7297F}" srcOrd="0" destOrd="0" presId="urn:microsoft.com/office/officeart/2018/2/layout/IconLabelDescriptionList"/>
    <dgm:cxn modelId="{93AE21E6-1A13-4A7B-B0A3-331A7BAF930E}" srcId="{52FB4A8E-8884-4751-A60F-6895D7EF3F14}" destId="{4A7ADC92-3BA9-4499-832B-FC2742F93F40}" srcOrd="1" destOrd="0" parTransId="{9749B427-B83C-4B82-B244-C52F897CFBBD}" sibTransId="{C958F15A-51F8-46C2-95EB-2E638B9D0D98}"/>
    <dgm:cxn modelId="{8A67D4F3-3CA3-4140-A96D-CBB2C3278A43}" srcId="{4A7ADC92-3BA9-4499-832B-FC2742F93F40}" destId="{FB08C477-6E9B-4B35-82EC-984F049E657B}" srcOrd="1" destOrd="0" parTransId="{F8FE05AC-4E59-479A-ABC3-891197AE2637}" sibTransId="{661F55C7-66DD-45A7-9A71-053F92F90816}"/>
    <dgm:cxn modelId="{D0ADA1E7-755F-4176-BEDD-1226418326B5}" type="presParOf" srcId="{B4DE69FE-57E3-4283-BAD8-98282F54C5B4}" destId="{9528914A-C284-4CBF-80F4-3772CE89CCAA}" srcOrd="0" destOrd="0" presId="urn:microsoft.com/office/officeart/2018/2/layout/IconLabelDescriptionList"/>
    <dgm:cxn modelId="{BDABAF95-8B2C-41A6-A287-65A54FDC17C2}" type="presParOf" srcId="{9528914A-C284-4CBF-80F4-3772CE89CCAA}" destId="{713DC055-4976-41DE-AF72-88185585F6DA}" srcOrd="0" destOrd="0" presId="urn:microsoft.com/office/officeart/2018/2/layout/IconLabelDescriptionList"/>
    <dgm:cxn modelId="{5C4106BE-3CA4-4936-B260-29996EC0A291}" type="presParOf" srcId="{9528914A-C284-4CBF-80F4-3772CE89CCAA}" destId="{E7661FED-9D38-4B0C-80FA-4399A37C639E}" srcOrd="1" destOrd="0" presId="urn:microsoft.com/office/officeart/2018/2/layout/IconLabelDescriptionList"/>
    <dgm:cxn modelId="{9FB5AF85-DF40-4890-8F38-9FA449F03BBA}" type="presParOf" srcId="{9528914A-C284-4CBF-80F4-3772CE89CCAA}" destId="{2D07058D-B148-4151-8E80-78B6EBDFA71A}" srcOrd="2" destOrd="0" presId="urn:microsoft.com/office/officeart/2018/2/layout/IconLabelDescriptionList"/>
    <dgm:cxn modelId="{A97F49C9-094E-4876-974A-1E7393E76907}" type="presParOf" srcId="{9528914A-C284-4CBF-80F4-3772CE89CCAA}" destId="{8BE99D72-A865-414A-845B-89FD1440C621}" srcOrd="3" destOrd="0" presId="urn:microsoft.com/office/officeart/2018/2/layout/IconLabelDescriptionList"/>
    <dgm:cxn modelId="{57DD9C40-440A-4C2C-9337-77418236D55E}" type="presParOf" srcId="{9528914A-C284-4CBF-80F4-3772CE89CCAA}" destId="{AA318C14-740A-4563-A2C3-A9BFF9B8AFDA}" srcOrd="4" destOrd="0" presId="urn:microsoft.com/office/officeart/2018/2/layout/IconLabelDescriptionList"/>
    <dgm:cxn modelId="{131F8569-03A1-4FE6-989A-A4DBF5A677BB}" type="presParOf" srcId="{B4DE69FE-57E3-4283-BAD8-98282F54C5B4}" destId="{7FD8E904-C9AD-4144-B793-FFBB323E02F7}" srcOrd="1" destOrd="0" presId="urn:microsoft.com/office/officeart/2018/2/layout/IconLabelDescriptionList"/>
    <dgm:cxn modelId="{6DD27AC8-6BDF-42AB-8065-BDD562077A7E}" type="presParOf" srcId="{B4DE69FE-57E3-4283-BAD8-98282F54C5B4}" destId="{F1214E14-C7CF-45E7-A351-2A3BE0732345}" srcOrd="2" destOrd="0" presId="urn:microsoft.com/office/officeart/2018/2/layout/IconLabelDescriptionList"/>
    <dgm:cxn modelId="{D1A803C4-245D-4297-BA22-C5622744D358}" type="presParOf" srcId="{F1214E14-C7CF-45E7-A351-2A3BE0732345}" destId="{2C8B9F0E-602B-4D43-AE0B-95ADEB9E4A75}" srcOrd="0" destOrd="0" presId="urn:microsoft.com/office/officeart/2018/2/layout/IconLabelDescriptionList"/>
    <dgm:cxn modelId="{BE28E240-60EB-4925-B009-B6EC906D7884}" type="presParOf" srcId="{F1214E14-C7CF-45E7-A351-2A3BE0732345}" destId="{B1D00DFC-87C9-4BD8-99CC-B7110F3B8150}" srcOrd="1" destOrd="0" presId="urn:microsoft.com/office/officeart/2018/2/layout/IconLabelDescriptionList"/>
    <dgm:cxn modelId="{1BAEE220-E94A-4E23-AC0D-F1622071BC60}" type="presParOf" srcId="{F1214E14-C7CF-45E7-A351-2A3BE0732345}" destId="{921D690B-AC1A-4590-9241-E258BA5C617E}" srcOrd="2" destOrd="0" presId="urn:microsoft.com/office/officeart/2018/2/layout/IconLabelDescriptionList"/>
    <dgm:cxn modelId="{7B2CAE20-BB7C-4688-A38E-6801E4A78F48}" type="presParOf" srcId="{F1214E14-C7CF-45E7-A351-2A3BE0732345}" destId="{05B8032B-3FAF-4EAA-ABBA-B7C953C71755}" srcOrd="3" destOrd="0" presId="urn:microsoft.com/office/officeart/2018/2/layout/IconLabelDescriptionList"/>
    <dgm:cxn modelId="{BB00EAC0-DA63-42BB-A36F-D2642FD5F6CC}" type="presParOf" srcId="{F1214E14-C7CF-45E7-A351-2A3BE0732345}" destId="{E2067568-8AA6-4D47-81F8-956742D7297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4726201" cy="5878809"/>
        <a:chOff x="0" y="0"/>
        <a:chExt cx="4726201" cy="5878809"/>
      </a:xfrm>
    </dsp:grpSpPr>
    <dsp:sp modelId="{C97BE5E9-345A-4EB6-B5F6-C8F9AA556012}">
      <dsp:nvSpPr>
        <dsp:cNvPr id="3" name="Rounded Rectangle 2"/>
        <dsp:cNvSpPr/>
      </dsp:nvSpPr>
      <dsp:spPr bwMode="white">
        <a:xfrm>
          <a:off x="0" y="0"/>
          <a:ext cx="4726201" cy="1237644"/>
        </a:xfrm>
        <a:prstGeom prst="roundRect">
          <a:avLst>
            <a:gd name="adj" fmla="val 10000"/>
          </a:avLst>
        </a:prstGeom>
      </dsp:spPr>
      <dsp:style>
        <a:lnRef idx="0">
          <a:schemeClr val="dk1"/>
        </a:lnRef>
        <a:fillRef idx="1">
          <a:schemeClr val="bg1">
            <a:lumMod val="95000"/>
          </a:schemeClr>
        </a:fillRef>
        <a:effectRef idx="0">
          <a:scrgbClr r="0" g="0" b="0"/>
        </a:effectRef>
        <a:fontRef idx="minor"/>
      </dsp:style>
      <dsp:txXfrm>
        <a:off x="0" y="0"/>
        <a:ext cx="4726201" cy="1237644"/>
      </dsp:txXfrm>
    </dsp:sp>
    <dsp:sp modelId="{424CD745-64C1-4ACD-BCAF-D411FBD1BE76}">
      <dsp:nvSpPr>
        <dsp:cNvPr id="4" name="Rectangles 3"/>
        <dsp:cNvSpPr/>
      </dsp:nvSpPr>
      <dsp:spPr bwMode="white">
        <a:xfrm>
          <a:off x="374387" y="278470"/>
          <a:ext cx="680704" cy="680704"/>
        </a:xfrm>
        <a:prstGeom prst="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374387" y="278470"/>
        <a:ext cx="680704" cy="680704"/>
      </dsp:txXfrm>
    </dsp:sp>
    <dsp:sp modelId="{081D6BF0-CB4F-42E5-BB70-8B91F774B6AD}">
      <dsp:nvSpPr>
        <dsp:cNvPr id="5" name="Rectangles 4"/>
        <dsp:cNvSpPr/>
      </dsp:nvSpPr>
      <dsp:spPr bwMode="white">
        <a:xfrm>
          <a:off x="1429479" y="0"/>
          <a:ext cx="3296722" cy="123764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30983" tIns="130983" rIns="130983" bIns="130983" anchor="ctr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Dataset Name: solarpowergeneration.csv</a:t>
          </a:r>
          <a:endParaRPr>
            <a:solidFill>
              <a:schemeClr val="tx1"/>
            </a:solidFill>
          </a:endParaRPr>
        </a:p>
      </dsp:txBody>
      <dsp:txXfrm>
        <a:off x="1429479" y="0"/>
        <a:ext cx="3296722" cy="1237644"/>
      </dsp:txXfrm>
    </dsp:sp>
    <dsp:sp modelId="{F26661D2-DBF0-4B76-8C24-F58E8106A2BB}">
      <dsp:nvSpPr>
        <dsp:cNvPr id="6" name="Rounded Rectangle 5"/>
        <dsp:cNvSpPr/>
      </dsp:nvSpPr>
      <dsp:spPr bwMode="white">
        <a:xfrm>
          <a:off x="0" y="1547055"/>
          <a:ext cx="4726201" cy="1237644"/>
        </a:xfrm>
        <a:prstGeom prst="roundRect">
          <a:avLst>
            <a:gd name="adj" fmla="val 10000"/>
          </a:avLst>
        </a:prstGeom>
      </dsp:spPr>
      <dsp:style>
        <a:lnRef idx="0">
          <a:schemeClr val="dk1"/>
        </a:lnRef>
        <a:fillRef idx="1">
          <a:schemeClr val="bg1">
            <a:lumMod val="95000"/>
          </a:schemeClr>
        </a:fillRef>
        <a:effectRef idx="0">
          <a:scrgbClr r="0" g="0" b="0"/>
        </a:effectRef>
        <a:fontRef idx="minor"/>
      </dsp:style>
      <dsp:txXfrm>
        <a:off x="0" y="1547055"/>
        <a:ext cx="4726201" cy="1237644"/>
      </dsp:txXfrm>
    </dsp:sp>
    <dsp:sp modelId="{56470B7F-CDD7-49DD-9B18-D72EC56FC574}">
      <dsp:nvSpPr>
        <dsp:cNvPr id="7" name="Rectangles 6"/>
        <dsp:cNvSpPr/>
      </dsp:nvSpPr>
      <dsp:spPr bwMode="white">
        <a:xfrm>
          <a:off x="374387" y="1825525"/>
          <a:ext cx="680704" cy="680704"/>
        </a:xfrm>
        <a:prstGeom prst="rect">
          <a:avLst/>
        </a:prstGeom>
        <a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Xfrm>
        <a:off x="374387" y="1825525"/>
        <a:ext cx="680704" cy="680704"/>
      </dsp:txXfrm>
    </dsp:sp>
    <dsp:sp modelId="{F11107D3-AE13-4813-B504-8D28299A84CA}">
      <dsp:nvSpPr>
        <dsp:cNvPr id="8" name="Rectangles 7"/>
        <dsp:cNvSpPr/>
      </dsp:nvSpPr>
      <dsp:spPr bwMode="white">
        <a:xfrm>
          <a:off x="1429479" y="1547055"/>
          <a:ext cx="3296722" cy="123764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30983" tIns="130983" rIns="130983" bIns="130983" anchor="ctr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Size: 2920 instances (rows) and 10 variables (columns)</a:t>
          </a:r>
          <a:endParaRPr>
            <a:solidFill>
              <a:schemeClr val="tx1"/>
            </a:solidFill>
          </a:endParaRPr>
        </a:p>
      </dsp:txBody>
      <dsp:txXfrm>
        <a:off x="1429479" y="1547055"/>
        <a:ext cx="3296722" cy="1237644"/>
      </dsp:txXfrm>
    </dsp:sp>
    <dsp:sp modelId="{2A4549D9-B03C-43CC-8B78-FB84A19546E2}">
      <dsp:nvSpPr>
        <dsp:cNvPr id="9" name="Rounded Rectangle 8"/>
        <dsp:cNvSpPr/>
      </dsp:nvSpPr>
      <dsp:spPr bwMode="white">
        <a:xfrm>
          <a:off x="0" y="3094110"/>
          <a:ext cx="4726201" cy="1237644"/>
        </a:xfrm>
        <a:prstGeom prst="roundRect">
          <a:avLst>
            <a:gd name="adj" fmla="val 10000"/>
          </a:avLst>
        </a:prstGeom>
      </dsp:spPr>
      <dsp:style>
        <a:lnRef idx="0">
          <a:schemeClr val="dk1"/>
        </a:lnRef>
        <a:fillRef idx="1">
          <a:schemeClr val="bg1">
            <a:lumMod val="95000"/>
          </a:schemeClr>
        </a:fillRef>
        <a:effectRef idx="0">
          <a:scrgbClr r="0" g="0" b="0"/>
        </a:effectRef>
        <a:fontRef idx="minor"/>
      </dsp:style>
      <dsp:txXfrm>
        <a:off x="0" y="3094110"/>
        <a:ext cx="4726201" cy="1237644"/>
      </dsp:txXfrm>
    </dsp:sp>
    <dsp:sp modelId="{5A6BEE7E-82B2-41AB-88A2-408008BB38B1}">
      <dsp:nvSpPr>
        <dsp:cNvPr id="10" name="Rectangles 9"/>
        <dsp:cNvSpPr/>
      </dsp:nvSpPr>
      <dsp:spPr bwMode="white">
        <a:xfrm>
          <a:off x="374387" y="3372580"/>
          <a:ext cx="680704" cy="680704"/>
        </a:xfrm>
        <a:prstGeom prst="rect">
          <a:avLst/>
        </a:prstGeom>
        <a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Xfrm>
        <a:off x="374387" y="3372580"/>
        <a:ext cx="680704" cy="680704"/>
      </dsp:txXfrm>
    </dsp:sp>
    <dsp:sp modelId="{8D637CFF-68DB-41F9-AF96-86D1755450B4}">
      <dsp:nvSpPr>
        <dsp:cNvPr id="11" name="Rectangles 10"/>
        <dsp:cNvSpPr/>
      </dsp:nvSpPr>
      <dsp:spPr bwMode="white">
        <a:xfrm>
          <a:off x="1429479" y="3094110"/>
          <a:ext cx="3296722" cy="123764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30983" tIns="130983" rIns="130983" bIns="130983" anchor="ctr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Target Variable: power_generated (in Joules per 3 hours)</a:t>
          </a:r>
          <a:endParaRPr>
            <a:solidFill>
              <a:schemeClr val="tx1"/>
            </a:solidFill>
          </a:endParaRPr>
        </a:p>
      </dsp:txBody>
      <dsp:txXfrm>
        <a:off x="1429479" y="3094110"/>
        <a:ext cx="3296722" cy="1237644"/>
      </dsp:txXfrm>
    </dsp:sp>
    <dsp:sp modelId="{D17A9F7C-A531-417C-94E3-BE08ED500F54}">
      <dsp:nvSpPr>
        <dsp:cNvPr id="12" name="Rounded Rectangle 11"/>
        <dsp:cNvSpPr/>
      </dsp:nvSpPr>
      <dsp:spPr bwMode="white">
        <a:xfrm>
          <a:off x="0" y="4641165"/>
          <a:ext cx="4726201" cy="1237644"/>
        </a:xfrm>
        <a:prstGeom prst="roundRect">
          <a:avLst>
            <a:gd name="adj" fmla="val 10000"/>
          </a:avLst>
        </a:prstGeom>
      </dsp:spPr>
      <dsp:style>
        <a:lnRef idx="0">
          <a:schemeClr val="dk1"/>
        </a:lnRef>
        <a:fillRef idx="1">
          <a:schemeClr val="bg1">
            <a:lumMod val="95000"/>
          </a:schemeClr>
        </a:fillRef>
        <a:effectRef idx="0">
          <a:scrgbClr r="0" g="0" b="0"/>
        </a:effectRef>
        <a:fontRef idx="minor"/>
      </dsp:style>
      <dsp:txXfrm>
        <a:off x="0" y="4641165"/>
        <a:ext cx="4726201" cy="1237644"/>
      </dsp:txXfrm>
    </dsp:sp>
    <dsp:sp modelId="{F276ABFD-D7CA-406E-9F4D-9D3CE6797007}">
      <dsp:nvSpPr>
        <dsp:cNvPr id="13" name="Rectangles 12"/>
        <dsp:cNvSpPr/>
      </dsp:nvSpPr>
      <dsp:spPr bwMode="white">
        <a:xfrm>
          <a:off x="374387" y="4919635"/>
          <a:ext cx="680704" cy="680704"/>
        </a:xfrm>
        <a:prstGeom prst="rect">
          <a:avLst/>
        </a:prstGeom>
        <a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Xfrm>
        <a:off x="374387" y="4919635"/>
        <a:ext cx="680704" cy="680704"/>
      </dsp:txXfrm>
    </dsp:sp>
    <dsp:sp modelId="{0C34B82F-3160-4F1B-BB53-1095A87CF6BB}">
      <dsp:nvSpPr>
        <dsp:cNvPr id="14" name="Rectangles 13"/>
        <dsp:cNvSpPr/>
      </dsp:nvSpPr>
      <dsp:spPr bwMode="white">
        <a:xfrm>
          <a:off x="1429479" y="4641165"/>
          <a:ext cx="3296722" cy="1237644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30983" tIns="130983" rIns="130983" bIns="130983" anchor="ctr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Features: Environmental variables such as temperature, wind speed, and humidity.</a:t>
          </a:r>
          <a:endParaRPr>
            <a:solidFill>
              <a:schemeClr val="tx1"/>
            </a:solidFill>
          </a:endParaRPr>
        </a:p>
      </dsp:txBody>
      <dsp:txXfrm>
        <a:off x="1429479" y="4641165"/>
        <a:ext cx="3296722" cy="12376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5051685" cy="6086007"/>
        <a:chOff x="0" y="0"/>
        <a:chExt cx="5051685" cy="6086007"/>
      </a:xfrm>
    </dsp:grpSpPr>
    <dsp:sp modelId="{5E0C7BF8-9269-49A0-93DD-16D978B28F59}">
      <dsp:nvSpPr>
        <dsp:cNvPr id="3" name="Rectangles 2"/>
        <dsp:cNvSpPr/>
      </dsp:nvSpPr>
      <dsp:spPr bwMode="white">
        <a:xfrm>
          <a:off x="640279" y="1226977"/>
          <a:ext cx="1045055" cy="1045055"/>
        </a:xfrm>
        <a:prstGeom prst="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2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640279" y="1226977"/>
        <a:ext cx="1045055" cy="1045055"/>
      </dsp:txXfrm>
    </dsp:sp>
    <dsp:sp modelId="{C852188F-E374-4686-A2AD-D5FDB962AD20}">
      <dsp:nvSpPr>
        <dsp:cNvPr id="4" name="Rectangles 3"/>
        <dsp:cNvSpPr/>
      </dsp:nvSpPr>
      <dsp:spPr bwMode="white">
        <a:xfrm>
          <a:off x="1634" y="2439902"/>
          <a:ext cx="2322344" cy="7200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dirty="0">
              <a:solidFill>
                <a:schemeClr val="tx1"/>
              </a:solidFill>
            </a:rPr>
            <a:t>Data Cleaning: Handle missing values, outliers</a:t>
          </a:r>
          <a:r>
            <a:rPr lang="en-US" sz="1500" dirty="0">
              <a:solidFill>
                <a:schemeClr val="tx1"/>
              </a:solidFill>
            </a:rPr>
            <a:t>.</a:t>
          </a:r>
          <a:endParaRPr>
            <a:solidFill>
              <a:schemeClr val="tx1"/>
            </a:solidFill>
          </a:endParaRPr>
        </a:p>
      </dsp:txBody>
      <dsp:txXfrm>
        <a:off x="1634" y="2439902"/>
        <a:ext cx="2322344" cy="720000"/>
      </dsp:txXfrm>
    </dsp:sp>
    <dsp:sp modelId="{D4136FC6-E543-41FC-A86C-2616775A4C21}">
      <dsp:nvSpPr>
        <dsp:cNvPr id="5" name="Rectangles 4"/>
        <dsp:cNvSpPr/>
      </dsp:nvSpPr>
      <dsp:spPr bwMode="white">
        <a:xfrm>
          <a:off x="3369034" y="1226977"/>
          <a:ext cx="1045055" cy="1045055"/>
        </a:xfrm>
        <a:prstGeom prst="rect">
          <a:avLst/>
        </a:prstGeom>
        <a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2">
            <a:hueOff val="1560000"/>
            <a:satOff val="-1960"/>
            <a:lumOff val="39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3369034" y="1226977"/>
        <a:ext cx="1045055" cy="1045055"/>
      </dsp:txXfrm>
    </dsp:sp>
    <dsp:sp modelId="{2BC537AD-8C3D-4A0B-8E80-3948A361516B}">
      <dsp:nvSpPr>
        <dsp:cNvPr id="6" name="Rectangles 5"/>
        <dsp:cNvSpPr/>
      </dsp:nvSpPr>
      <dsp:spPr bwMode="white">
        <a:xfrm>
          <a:off x="2730389" y="2439902"/>
          <a:ext cx="2322344" cy="7200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dirty="0">
              <a:solidFill>
                <a:schemeClr val="tx1"/>
              </a:solidFill>
            </a:rPr>
            <a:t>Feature Scaling: Normalize or standardize variables.</a:t>
          </a:r>
          <a:endParaRPr>
            <a:solidFill>
              <a:schemeClr val="tx1"/>
            </a:solidFill>
          </a:endParaRPr>
        </a:p>
      </dsp:txBody>
      <dsp:txXfrm>
        <a:off x="2730389" y="2439902"/>
        <a:ext cx="2322344" cy="720000"/>
      </dsp:txXfrm>
    </dsp:sp>
    <dsp:sp modelId="{398EA6E1-414D-423C-8C7A-F0F59C1F6FA8}">
      <dsp:nvSpPr>
        <dsp:cNvPr id="7" name="Rectangles 6"/>
        <dsp:cNvSpPr/>
      </dsp:nvSpPr>
      <dsp:spPr bwMode="white">
        <a:xfrm>
          <a:off x="640279" y="2926105"/>
          <a:ext cx="1045055" cy="1045055"/>
        </a:xfrm>
        <a:prstGeom prst="rect">
          <a:avLst/>
        </a:prstGeom>
        <a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2">
            <a:hueOff val="3120000"/>
            <a:satOff val="-3921"/>
            <a:lumOff val="78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640279" y="2926105"/>
        <a:ext cx="1045055" cy="1045055"/>
      </dsp:txXfrm>
    </dsp:sp>
    <dsp:sp modelId="{7F0792D9-AC61-4829-B943-2C65DFCC4584}">
      <dsp:nvSpPr>
        <dsp:cNvPr id="8" name="Rectangles 7"/>
        <dsp:cNvSpPr/>
      </dsp:nvSpPr>
      <dsp:spPr bwMode="white">
        <a:xfrm>
          <a:off x="1634" y="4139030"/>
          <a:ext cx="2322344" cy="7200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</a:rPr>
            <a:t>Encoding: Convert categorical variables (if any) into numerical.</a:t>
          </a:r>
          <a:endParaRPr>
            <a:solidFill>
              <a:schemeClr val="tx1"/>
            </a:solidFill>
          </a:endParaRPr>
        </a:p>
      </dsp:txBody>
      <dsp:txXfrm>
        <a:off x="1634" y="4139030"/>
        <a:ext cx="2322344" cy="720000"/>
      </dsp:txXfrm>
    </dsp:sp>
    <dsp:sp modelId="{FFC6733C-C934-417D-AD35-CD3D17986F1B}">
      <dsp:nvSpPr>
        <dsp:cNvPr id="9" name="Rectangles 8"/>
        <dsp:cNvSpPr/>
      </dsp:nvSpPr>
      <dsp:spPr bwMode="white">
        <a:xfrm>
          <a:off x="3369034" y="2926105"/>
          <a:ext cx="1045055" cy="1045055"/>
        </a:xfrm>
        <a:prstGeom prst="rect">
          <a:avLst/>
        </a:prstGeom>
        <a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2">
            <a:hueOff val="4680000"/>
            <a:satOff val="-5881"/>
            <a:lumOff val="117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3369034" y="2926105"/>
        <a:ext cx="1045055" cy="1045055"/>
      </dsp:txXfrm>
    </dsp:sp>
    <dsp:sp modelId="{4A161BD8-0452-4336-839C-541A20CD9E09}">
      <dsp:nvSpPr>
        <dsp:cNvPr id="10" name="Rectangles 9"/>
        <dsp:cNvSpPr/>
      </dsp:nvSpPr>
      <dsp:spPr bwMode="white">
        <a:xfrm>
          <a:off x="2730389" y="4139030"/>
          <a:ext cx="2322344" cy="7200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</a:rPr>
            <a:t>Splitting: Train-test split for model evaluation.</a:t>
          </a:r>
          <a:endParaRPr>
            <a:solidFill>
              <a:schemeClr val="tx1"/>
            </a:solidFill>
          </a:endParaRPr>
        </a:p>
      </dsp:txBody>
      <dsp:txXfrm>
        <a:off x="2730389" y="4139030"/>
        <a:ext cx="2322344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4939259" cy="5951095"/>
        <a:chOff x="0" y="0"/>
        <a:chExt cx="4939259" cy="5951095"/>
      </a:xfrm>
    </dsp:grpSpPr>
    <dsp:sp modelId="{713DC055-4976-41DE-AF72-88185585F6DA}">
      <dsp:nvSpPr>
        <dsp:cNvPr id="3" name="Rectangles 2"/>
        <dsp:cNvSpPr/>
      </dsp:nvSpPr>
      <dsp:spPr bwMode="white">
        <a:xfrm>
          <a:off x="300594" y="2339142"/>
          <a:ext cx="794823" cy="794823"/>
        </a:xfrm>
        <a:prstGeom prst="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00594" y="2339142"/>
        <a:ext cx="794823" cy="794823"/>
      </dsp:txXfrm>
    </dsp:sp>
    <dsp:sp modelId="{2D07058D-B148-4151-8E80-78B6EBDFA71A}">
      <dsp:nvSpPr>
        <dsp:cNvPr id="4" name="Rectangles 3"/>
        <dsp:cNvSpPr/>
      </dsp:nvSpPr>
      <dsp:spPr bwMode="white">
        <a:xfrm>
          <a:off x="0" y="3189126"/>
          <a:ext cx="2270924" cy="42926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1pPr algn="l">
            <a:defRPr sz="14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</a:rPr>
            <a:t>Insights on feature correlations with power generated.</a:t>
          </a:r>
          <a:endParaRPr>
            <a:solidFill>
              <a:schemeClr val="tx1"/>
            </a:solidFill>
          </a:endParaRPr>
        </a:p>
      </dsp:txBody>
      <dsp:txXfrm>
        <a:off x="0" y="3189126"/>
        <a:ext cx="2270924" cy="429260"/>
      </dsp:txXfrm>
    </dsp:sp>
    <dsp:sp modelId="{AA318C14-740A-4563-A2C3-A9BFF9B8AFDA}">
      <dsp:nvSpPr>
        <dsp:cNvPr id="5" name="Rectangles 4"/>
        <dsp:cNvSpPr/>
      </dsp:nvSpPr>
      <dsp:spPr bwMode="white">
        <a:xfrm>
          <a:off x="0" y="3671946"/>
          <a:ext cx="2270924" cy="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1pPr algn="l">
            <a:defRPr sz="500"/>
          </a:lvl1pPr>
          <a:lvl2pPr marL="57150" indent="-57150" algn="l">
            <a:defRPr sz="400"/>
          </a:lvl2pPr>
          <a:lvl3pPr marL="114300" indent="-57150" algn="l">
            <a:defRPr sz="400"/>
          </a:lvl3pPr>
          <a:lvl4pPr marL="171450" indent="-57150" algn="l">
            <a:defRPr sz="400"/>
          </a:lvl4pPr>
          <a:lvl5pPr marL="228600" indent="-57150" algn="l">
            <a:defRPr sz="400"/>
          </a:lvl5pPr>
          <a:lvl6pPr marL="285750" indent="-57150" algn="l">
            <a:defRPr sz="400"/>
          </a:lvl6pPr>
          <a:lvl7pPr marL="342900" indent="-57150" algn="l">
            <a:defRPr sz="400"/>
          </a:lvl7pPr>
          <a:lvl8pPr marL="400050" indent="-57150" algn="l">
            <a:defRPr sz="400"/>
          </a:lvl8pPr>
          <a:lvl9pPr marL="457200" indent="-57150" algn="l">
            <a:defRPr sz="400"/>
          </a:lvl9pPr>
        </a:lstStyle>
        <a:p>
          <a:endParaRPr>
            <a:solidFill>
              <a:schemeClr val="tx1"/>
            </a:solidFill>
          </a:endParaRPr>
        </a:p>
      </dsp:txBody>
      <dsp:txXfrm>
        <a:off x="0" y="3671946"/>
        <a:ext cx="2270924" cy="0"/>
      </dsp:txXfrm>
    </dsp:sp>
    <dsp:sp modelId="{2C8B9F0E-602B-4D43-AE0B-95ADEB9E4A75}">
      <dsp:nvSpPr>
        <dsp:cNvPr id="6" name="Rectangles 5"/>
        <dsp:cNvSpPr/>
      </dsp:nvSpPr>
      <dsp:spPr bwMode="white">
        <a:xfrm>
          <a:off x="2668335" y="2279149"/>
          <a:ext cx="794823" cy="794823"/>
        </a:xfrm>
        <a:prstGeom prst="rect">
          <a:avLst/>
        </a:prstGeom>
        <a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2668335" y="2279149"/>
        <a:ext cx="794823" cy="794823"/>
      </dsp:txXfrm>
    </dsp:sp>
    <dsp:sp modelId="{921D690B-AC1A-4590-9241-E258BA5C617E}">
      <dsp:nvSpPr>
        <dsp:cNvPr id="7" name="Rectangles 6"/>
        <dsp:cNvSpPr/>
      </dsp:nvSpPr>
      <dsp:spPr bwMode="white">
        <a:xfrm>
          <a:off x="2668335" y="3189126"/>
          <a:ext cx="2270924" cy="42926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1pPr algn="l">
            <a:defRPr sz="1400"/>
          </a:lvl1pPr>
          <a:lvl2pPr marL="57150" indent="-57150" algn="l">
            <a:defRPr sz="1000"/>
          </a:lvl2pPr>
          <a:lvl3pPr marL="114300" indent="-57150" algn="l">
            <a:defRPr sz="1000"/>
          </a:lvl3pPr>
          <a:lvl4pPr marL="171450" indent="-57150" algn="l">
            <a:defRPr sz="1000"/>
          </a:lvl4pPr>
          <a:lvl5pPr marL="228600" indent="-57150" algn="l">
            <a:defRPr sz="1000"/>
          </a:lvl5pPr>
          <a:lvl6pPr marL="285750" indent="-57150" algn="l">
            <a:defRPr sz="1000"/>
          </a:lvl6pPr>
          <a:lvl7pPr marL="342900" indent="-57150" algn="l">
            <a:defRPr sz="1000"/>
          </a:lvl7pPr>
          <a:lvl8pPr marL="400050" indent="-57150" algn="l">
            <a:defRPr sz="1000"/>
          </a:lvl8pPr>
          <a:lvl9pPr marL="457200" indent="-57150" algn="l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Visualizations:</a:t>
          </a:r>
          <a:endParaRPr>
            <a:solidFill>
              <a:schemeClr val="tx1"/>
            </a:solidFill>
          </a:endParaRPr>
        </a:p>
      </dsp:txBody>
      <dsp:txXfrm>
        <a:off x="2668335" y="3189126"/>
        <a:ext cx="2270924" cy="429260"/>
      </dsp:txXfrm>
    </dsp:sp>
    <dsp:sp modelId="{E2067568-8AA6-4D47-81F8-956742D7297F}">
      <dsp:nvSpPr>
        <dsp:cNvPr id="8" name="Rectangles 7"/>
        <dsp:cNvSpPr/>
      </dsp:nvSpPr>
      <dsp:spPr bwMode="white">
        <a:xfrm>
          <a:off x="2668335" y="3671946"/>
          <a:ext cx="2270924" cy="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1pPr algn="l">
            <a:defRPr sz="500"/>
          </a:lvl1pPr>
          <a:lvl2pPr marL="57150" indent="-57150" algn="l">
            <a:defRPr sz="500"/>
          </a:lvl2pPr>
          <a:lvl3pPr marL="114300" indent="-57150" algn="l">
            <a:defRPr sz="500"/>
          </a:lvl3pPr>
          <a:lvl4pPr marL="171450" indent="-57150" algn="l">
            <a:defRPr sz="500"/>
          </a:lvl4pPr>
          <a:lvl5pPr marL="228600" indent="-57150" algn="l">
            <a:defRPr sz="500"/>
          </a:lvl5pPr>
          <a:lvl6pPr marL="285750" indent="-57150" algn="l">
            <a:defRPr sz="500"/>
          </a:lvl6pPr>
          <a:lvl7pPr marL="342900" indent="-57150" algn="l">
            <a:defRPr sz="500"/>
          </a:lvl7pPr>
          <a:lvl8pPr marL="400050" indent="-57150" algn="l">
            <a:defRPr sz="500"/>
          </a:lvl8pPr>
          <a:lvl9pPr marL="457200" indent="-57150" algn="l">
            <a:defRPr sz="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Scatter plots</a:t>
          </a:r>
          <a:endParaRPr lang="en-US">
            <a:solidFill>
              <a:schemeClr val="tx1"/>
            </a:solidFill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</a:rPr>
            <a:t>Heatmap of correlations</a:t>
          </a:r>
          <a:endParaRPr lang="en-US" dirty="0">
            <a:solidFill>
              <a:schemeClr val="tx1"/>
            </a:solidFill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</a:rPr>
            <a:t>Histograms for variable distributions</a:t>
          </a:r>
          <a:endParaRPr>
            <a:solidFill>
              <a:schemeClr val="tx1"/>
            </a:solidFill>
          </a:endParaRPr>
        </a:p>
      </dsp:txBody>
      <dsp:txXfrm>
        <a:off x="2668335" y="3671946"/>
        <a:ext cx="2270924" cy="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off" val="ctr"/>
          <dgm:param type="contDir" val="sameDir"/>
          <dgm:param type="grDir" val="tL"/>
          <dgm:param type="flowDir" val="row"/>
          <dgm:param type="horzAlign" val="ctr"/>
          <dgm:param type="vertAlign" val="mid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  <dgm:param type="horzAlign" val="ctr"/>
          <dgm:param type="vertAlign" val="mid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5EDA1-BF3C-466D-B79D-80C5414EA5B9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17CD0-8E09-4D90-BB67-C75151EEAEBC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17CD0-8E09-4D90-BB67-C75151EEAEBC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data-science-assignments-yfxyagxipbcmddp5rrxh9v.streamlit.app/" TargetMode="External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6497" y="1422400"/>
            <a:ext cx="4025503" cy="2387600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100">
                <a:solidFill>
                  <a:schemeClr val="bg1"/>
                </a:solidFill>
              </a:rPr>
              <a:t>Solar Power Generation Prediction Using Environmental Variables</a:t>
            </a:r>
            <a:endParaRPr lang="en-US" sz="310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497" y="3902075"/>
            <a:ext cx="4025503" cy="1655762"/>
          </a:xfrm>
        </p:spPr>
        <p:txBody>
          <a:bodyPr>
            <a:normAutofit/>
          </a:bodyPr>
          <a:lstStyle/>
          <a:p>
            <a:pPr algn="l"/>
            <a:r>
              <a:rPr lang="en-US" sz="1700">
                <a:solidFill>
                  <a:schemeClr val="bg1"/>
                </a:solidFill>
              </a:rPr>
              <a:t>A Regression Analysis Project</a:t>
            </a:r>
            <a:endParaRPr lang="en-US" sz="1700">
              <a:solidFill>
                <a:schemeClr val="bg1"/>
              </a:solidFill>
            </a:endParaRPr>
          </a:p>
          <a:p>
            <a:pPr algn="l"/>
            <a:r>
              <a:rPr lang="en-US" sz="1700">
                <a:solidFill>
                  <a:schemeClr val="bg1"/>
                </a:solidFill>
              </a:rPr>
              <a:t>Group 5</a:t>
            </a:r>
            <a:endParaRPr lang="en-US" sz="1700">
              <a:solidFill>
                <a:schemeClr val="bg1"/>
              </a:solidFill>
            </a:endParaRPr>
          </a:p>
          <a:p>
            <a:pPr algn="l"/>
            <a:r>
              <a:rPr lang="en-US" sz="1700">
                <a:solidFill>
                  <a:schemeClr val="bg1"/>
                </a:solidFill>
              </a:rPr>
              <a:t>January 2025</a:t>
            </a:r>
            <a:endParaRPr lang="en-US" sz="170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675584" y="638849"/>
            <a:ext cx="4129086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eo 6" descr="Binary Code Globe"/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 l="22784" r="2002" b="-1"/>
          <a:stretch>
            <a:fillRect/>
          </a:stretch>
        </p:blipFill>
        <p:spPr>
          <a:xfrm>
            <a:off x="4937832" y="2028783"/>
            <a:ext cx="3604590" cy="2695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Correlation Matrix</a:t>
            </a: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548" y="1289154"/>
            <a:ext cx="7686313" cy="52942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569CD6"/>
                </a:solidFill>
                <a:latin typeface="Consolas" panose="020B0609020204030204" pitchFamily="49" charset="0"/>
              </a:rPr>
              <a:t>Scatter</a:t>
            </a:r>
            <a:r>
              <a:rPr lang="en-US" dirty="0"/>
              <a:t> </a:t>
            </a:r>
            <a:r>
              <a:rPr lang="en-US" sz="4000" b="1" dirty="0">
                <a:solidFill>
                  <a:srgbClr val="569CD6"/>
                </a:solidFill>
                <a:latin typeface="Consolas" panose="020B0609020204030204" pitchFamily="49" charset="0"/>
              </a:rPr>
              <a:t>Plot</a:t>
            </a:r>
            <a:endParaRPr lang="en-IN" sz="4000" b="1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373187"/>
            <a:ext cx="8267700" cy="521017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/>
          <p:cNvGrpSpPr>
            <a:grpSpLocks noGrp="1" noRot="1" noChangeAspect="1" noMove="1" noResize="1" noUngrp="1"/>
          </p:cNvGrpSpPr>
          <p:nvPr/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57" name="Group 56"/>
            <p:cNvGrpSpPr/>
            <p:nvPr/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65" name="Freeform: Shape 64"/>
              <p:cNvSpPr/>
              <p:nvPr/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6" name="Freeform: Shape 65"/>
              <p:cNvSpPr/>
              <p:nvPr/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63" name="Freeform: Shape 62"/>
                <p:cNvSpPr/>
                <p:nvPr/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/>
                <p:cNvSpPr/>
                <p:nvPr/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1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61" name="Freeform: Shape 60"/>
                <p:cNvSpPr/>
                <p:nvPr/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Freeform: Shape 61"/>
                <p:cNvSpPr/>
                <p:nvPr/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16" y="1641752"/>
            <a:ext cx="1991915" cy="3213277"/>
          </a:xfrm>
        </p:spPr>
        <p:txBody>
          <a:bodyPr anchor="t">
            <a:normAutofit/>
          </a:bodyPr>
          <a:lstStyle/>
          <a:p>
            <a:r>
              <a:rPr lang="en-IN" sz="3500"/>
              <a:t>Modeling Approach</a:t>
            </a:r>
            <a:endParaRPr lang="en-IN" sz="35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300" y="1721579"/>
            <a:ext cx="4605337" cy="395264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Models Considered:</a:t>
            </a:r>
            <a:endParaRPr lang="en-IN" sz="1900">
              <a:solidFill>
                <a:schemeClr val="tx1">
                  <a:alpha val="80000"/>
                </a:schemeClr>
              </a:solidFill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	LGBMRegressor</a:t>
            </a:r>
            <a:endParaRPr lang="en-IN" sz="1900">
              <a:solidFill>
                <a:schemeClr val="tx1">
                  <a:alpha val="80000"/>
                </a:schemeClr>
              </a:solidFill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    DecisionTreeRegressor</a:t>
            </a:r>
            <a:endParaRPr lang="en-IN" sz="1900">
              <a:solidFill>
                <a:schemeClr val="tx1">
                  <a:alpha val="80000"/>
                </a:schemeClr>
              </a:solidFill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    BaggingRegressor</a:t>
            </a:r>
            <a:endParaRPr lang="en-IN" sz="1900">
              <a:solidFill>
                <a:schemeClr val="tx1">
                  <a:alpha val="80000"/>
                </a:schemeClr>
              </a:solidFill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    RandomForestRegressor</a:t>
            </a:r>
            <a:endParaRPr lang="en-IN" sz="1900">
              <a:solidFill>
                <a:schemeClr val="tx1">
                  <a:alpha val="80000"/>
                </a:schemeClr>
              </a:solidFill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   	 GradientBoostingRegressor</a:t>
            </a:r>
            <a:endParaRPr lang="en-IN" sz="1900">
              <a:solidFill>
                <a:schemeClr val="tx1">
                  <a:alpha val="80000"/>
                </a:schemeClr>
              </a:solidFill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    AdaBoostRegressor</a:t>
            </a:r>
            <a:endParaRPr lang="en-IN" sz="1900">
              <a:solidFill>
                <a:schemeClr val="tx1">
                  <a:alpha val="80000"/>
                </a:schemeClr>
              </a:solidFill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	 XGBRegressor</a:t>
            </a:r>
            <a:endParaRPr lang="en-IN" sz="1900">
              <a:solidFill>
                <a:schemeClr val="tx1">
                  <a:alpha val="80000"/>
                </a:schemeClr>
              </a:solidFill>
            </a:endParaRPr>
          </a:p>
          <a:p>
            <a:pPr marL="57150" indent="0">
              <a:lnSpc>
                <a:spcPct val="90000"/>
              </a:lnSpc>
              <a:buNone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Evaluation Metrics:</a:t>
            </a:r>
            <a:endParaRPr lang="en-IN" sz="1900">
              <a:solidFill>
                <a:schemeClr val="tx1">
                  <a:alpha val="80000"/>
                </a:schemeClr>
              </a:solidFill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	Mean Absolute Error (MAE)</a:t>
            </a:r>
            <a:endParaRPr lang="en-IN" sz="1900">
              <a:solidFill>
                <a:schemeClr val="tx1">
                  <a:alpha val="80000"/>
                </a:schemeClr>
              </a:solidFill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	Mean Squared Error (MSE)</a:t>
            </a:r>
            <a:endParaRPr lang="en-IN" sz="1900">
              <a:solidFill>
                <a:schemeClr val="tx1">
                  <a:alpha val="80000"/>
                </a:schemeClr>
              </a:solidFill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	R-squared (R²)</a:t>
            </a:r>
            <a:endParaRPr lang="en-IN" sz="190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491" y="1918741"/>
            <a:ext cx="8467017" cy="3332179"/>
          </a:xfrm>
          <a:prstGeom prst="rect">
            <a:avLst/>
          </a:prstGeom>
        </p:spPr>
      </p:pic>
      <p:sp>
        <p:nvSpPr>
          <p:cNvPr id="6" name="Title 1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rgbClr val="569CD6"/>
                </a:solidFill>
                <a:latin typeface="Consolas" panose="020B0609020204030204" pitchFamily="49" charset="0"/>
              </a:rPr>
              <a:t>Models and Evaluation Metrics </a:t>
            </a:r>
            <a:br>
              <a:rPr lang="en-IN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endParaRPr lang="en-IN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Grp="1" noRot="1" noChangeAspect="1" noMove="1" noResize="1" noUngrp="1"/>
          </p:cNvGrpSpPr>
          <p:nvPr/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/>
            <p:cNvGrpSpPr/>
            <p:nvPr/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/>
              <p:cNvSpPr/>
              <p:nvPr/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/>
              <p:cNvSpPr/>
              <p:nvPr/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/>
                <p:cNvSpPr/>
                <p:nvPr/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/>
                <p:cNvSpPr/>
                <p:nvPr/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1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/>
                <p:cNvSpPr/>
                <p:nvPr/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/>
                <p:cNvSpPr/>
                <p:nvPr/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16" y="1641752"/>
            <a:ext cx="1991915" cy="3213277"/>
          </a:xfrm>
        </p:spPr>
        <p:txBody>
          <a:bodyPr anchor="t">
            <a:normAutofit/>
          </a:bodyPr>
          <a:lstStyle/>
          <a:p>
            <a:r>
              <a:rPr lang="en-IN" sz="3500" dirty="0"/>
              <a:t>Model Selection</a:t>
            </a:r>
            <a:endParaRPr lang="en-IN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300" y="1721579"/>
            <a:ext cx="4605337" cy="3952648"/>
          </a:xfrm>
        </p:spPr>
        <p:txBody>
          <a:bodyPr>
            <a:normAutofit/>
          </a:bodyPr>
          <a:lstStyle/>
          <a:p>
            <a:r>
              <a:rPr lang="en-US" sz="2100" dirty="0">
                <a:solidFill>
                  <a:schemeClr val="tx1">
                    <a:alpha val="80000"/>
                  </a:schemeClr>
                </a:solidFill>
              </a:rPr>
              <a:t>Based on the results LGBM regressor is the best performing model.</a:t>
            </a:r>
            <a:endParaRPr lang="en-US" sz="21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100" dirty="0">
                <a:solidFill>
                  <a:schemeClr val="tx1">
                    <a:alpha val="80000"/>
                  </a:schemeClr>
                </a:solidFill>
              </a:rPr>
              <a:t>So Stream lit deployment will be done with the same. </a:t>
            </a:r>
            <a:endParaRPr lang="en-US" sz="21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Grp="1" noRot="1" noChangeAspect="1" noMove="1" noResize="1" noUngrp="1"/>
          </p:cNvGrpSpPr>
          <p:nvPr/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/>
            <p:cNvGrpSpPr/>
            <p:nvPr/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/>
              <p:cNvSpPr/>
              <p:nvPr/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/>
              <p:cNvSpPr/>
              <p:nvPr/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/>
                <p:cNvSpPr/>
                <p:nvPr/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/>
                <p:cNvSpPr/>
                <p:nvPr/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1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/>
                <p:cNvSpPr/>
                <p:nvPr/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/>
                <p:cNvSpPr/>
                <p:nvPr/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16" y="1641752"/>
            <a:ext cx="1991915" cy="3213277"/>
          </a:xfrm>
        </p:spPr>
        <p:txBody>
          <a:bodyPr anchor="t">
            <a:normAutofit/>
          </a:bodyPr>
          <a:lstStyle/>
          <a:p>
            <a:r>
              <a:rPr lang="en-US" sz="2700"/>
              <a:t>Deployment</a:t>
            </a:r>
            <a:endParaRPr lang="en-US" sz="27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300" y="1721579"/>
            <a:ext cx="4605337" cy="3952648"/>
          </a:xfrm>
        </p:spPr>
        <p:txBody>
          <a:bodyPr>
            <a:normAutofit/>
          </a:bodyPr>
          <a:lstStyle/>
          <a:p>
            <a:r>
              <a:rPr lang="en-US" sz="2100" dirty="0">
                <a:solidFill>
                  <a:schemeClr val="tx1">
                    <a:alpha val="80000"/>
                  </a:schemeClr>
                </a:solidFill>
              </a:rPr>
              <a:t>Model was deployed using Stream lit</a:t>
            </a:r>
            <a:endParaRPr lang="en-US" sz="21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en-US" sz="2100" dirty="0">
                <a:solidFill>
                  <a:schemeClr val="tx1">
                    <a:alpha val="80000"/>
                  </a:schemeClr>
                </a:solidFill>
              </a:rPr>
              <a:t>URL: </a:t>
            </a:r>
            <a:endParaRPr lang="en-US" sz="21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en-US" altLang="en-US" sz="2000">
                <a:hlinkClick r:id="rId2" tooltip="" action="ppaction://hlinkfile"/>
              </a:rPr>
              <a:t>https://data-science-assignments-yfxyagxipbcmddp5rrxh9v.streamlit.app/</a:t>
            </a:r>
            <a:endParaRPr lang="en-US" altLang="en-US" sz="20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>
            <a:grpSpLocks noGrp="1" noRot="1" noChangeAspect="1" noMove="1" noResize="1" noUngrp="1"/>
          </p:cNvGrpSpPr>
          <p:nvPr/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/>
            <p:cNvGrpSpPr/>
            <p:nvPr/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/>
              <p:cNvSpPr/>
              <p:nvPr/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/>
              <p:cNvSpPr/>
              <p:nvPr/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/>
                <p:cNvSpPr/>
                <p:nvPr/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/>
                <p:cNvSpPr/>
                <p:nvPr/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1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4" name="Freeform: Shape 23"/>
                <p:cNvSpPr/>
                <p:nvPr/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Freeform: Shape 24"/>
                <p:cNvSpPr/>
                <p:nvPr/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16" y="1641752"/>
            <a:ext cx="1991915" cy="3213277"/>
          </a:xfrm>
        </p:spPr>
        <p:txBody>
          <a:bodyPr anchor="t">
            <a:normAutofit/>
          </a:bodyPr>
          <a:lstStyle/>
          <a:p>
            <a:r>
              <a:rPr lang="en-IN" sz="3500"/>
              <a:t>Future Work</a:t>
            </a:r>
            <a:endParaRPr lang="en-IN" sz="35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300" y="1721579"/>
            <a:ext cx="4605337" cy="3952648"/>
          </a:xfrm>
        </p:spPr>
        <p:txBody>
          <a:bodyPr>
            <a:normAutofit/>
          </a:bodyPr>
          <a:lstStyle/>
          <a:p>
            <a:r>
              <a:rPr lang="en-US" sz="2100">
                <a:solidFill>
                  <a:schemeClr val="tx1">
                    <a:alpha val="80000"/>
                  </a:schemeClr>
                </a:solidFill>
              </a:rPr>
              <a:t>Incorporate more granular data (e.g., hourly measures).</a:t>
            </a:r>
            <a:endParaRPr lang="en-US" sz="21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100">
                <a:solidFill>
                  <a:schemeClr val="tx1">
                    <a:alpha val="80000"/>
                  </a:schemeClr>
                </a:solidFill>
              </a:rPr>
              <a:t>Explore advanced models like Neural Networks.</a:t>
            </a:r>
            <a:endParaRPr lang="en-US" sz="21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100">
                <a:solidFill>
                  <a:schemeClr val="tx1">
                    <a:alpha val="80000"/>
                  </a:schemeClr>
                </a:solidFill>
              </a:rPr>
              <a:t>Investigate additional environmental factors.</a:t>
            </a:r>
            <a:endParaRPr lang="en-US" sz="210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35311" y="2717366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 </a:t>
            </a:r>
            <a:r>
              <a:rPr lang="en-IN" sz="4400" dirty="0"/>
              <a:t>     Q &amp; A</a:t>
            </a:r>
            <a:endParaRPr lang="en-IN" sz="44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>
            <a:grpSpLocks noGrp="1" noRot="1" noChangeAspect="1" noMove="1" noResize="1" noUngrp="1"/>
          </p:cNvGrpSpPr>
          <p:nvPr/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36" name="Group 35"/>
            <p:cNvGrpSpPr/>
            <p:nvPr/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32" name="Freeform: Shape 31"/>
              <p:cNvSpPr/>
              <p:nvPr/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Freeform: Shape 32"/>
              <p:cNvSpPr/>
              <p:nvPr/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30" name="Freeform: Shape 29"/>
                <p:cNvSpPr/>
                <p:nvPr/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Freeform: Shape 30"/>
                <p:cNvSpPr/>
                <p:nvPr/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1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8" name="Freeform: Shape 27"/>
                <p:cNvSpPr/>
                <p:nvPr/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Freeform: Shape 28"/>
                <p:cNvSpPr/>
                <p:nvPr/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16" y="1641752"/>
            <a:ext cx="1991915" cy="3213277"/>
          </a:xfrm>
        </p:spPr>
        <p:txBody>
          <a:bodyPr anchor="t">
            <a:normAutofit/>
          </a:bodyPr>
          <a:lstStyle/>
          <a:p>
            <a:r>
              <a:rPr lang="en-US" sz="3500" dirty="0"/>
              <a:t>Thank you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300" y="1721579"/>
            <a:ext cx="4605337" cy="3952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dirty="0">
                <a:solidFill>
                  <a:schemeClr val="tx1">
                    <a:alpha val="80000"/>
                  </a:schemeClr>
                </a:solidFill>
              </a:rPr>
              <a:t>Contributors</a:t>
            </a:r>
            <a:endParaRPr lang="en-US" sz="21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100" dirty="0" err="1">
                <a:solidFill>
                  <a:schemeClr val="tx1">
                    <a:alpha val="80000"/>
                  </a:schemeClr>
                </a:solidFill>
              </a:rPr>
              <a:t>Ashritha</a:t>
            </a:r>
            <a:endParaRPr lang="en-US" sz="21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100" dirty="0">
                <a:solidFill>
                  <a:schemeClr val="tx1">
                    <a:alpha val="80000"/>
                  </a:schemeClr>
                </a:solidFill>
              </a:rPr>
              <a:t>Eswar</a:t>
            </a:r>
            <a:endParaRPr lang="en-US" sz="21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100" dirty="0" err="1">
                <a:solidFill>
                  <a:schemeClr val="tx1">
                    <a:alpha val="80000"/>
                  </a:schemeClr>
                </a:solidFill>
              </a:rPr>
              <a:t>Haritej</a:t>
            </a:r>
            <a:endParaRPr lang="en-US" sz="21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100" dirty="0">
                <a:solidFill>
                  <a:schemeClr val="tx1">
                    <a:alpha val="80000"/>
                  </a:schemeClr>
                </a:solidFill>
              </a:rPr>
              <a:t>Hafiz</a:t>
            </a:r>
            <a:endParaRPr lang="en-US" sz="21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100" dirty="0">
                <a:solidFill>
                  <a:schemeClr val="tx1">
                    <a:alpha val="80000"/>
                  </a:schemeClr>
                </a:solidFill>
              </a:rPr>
              <a:t>Preethi</a:t>
            </a:r>
            <a:endParaRPr lang="en-US" sz="21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100" dirty="0">
                <a:solidFill>
                  <a:schemeClr val="tx1">
                    <a:alpha val="80000"/>
                  </a:schemeClr>
                </a:solidFill>
              </a:rPr>
              <a:t>Dhivya </a:t>
            </a:r>
            <a:r>
              <a:rPr lang="en-US" sz="2100" dirty="0" err="1">
                <a:solidFill>
                  <a:schemeClr val="tx1">
                    <a:alpha val="80000"/>
                  </a:schemeClr>
                </a:solidFill>
              </a:rPr>
              <a:t>dharani</a:t>
            </a:r>
            <a:endParaRPr lang="en-US" sz="21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7" name="Rectangle 40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41752"/>
            <a:ext cx="3295650" cy="1323439"/>
          </a:xfrm>
        </p:spPr>
        <p:txBody>
          <a:bodyPr anchor="t">
            <a:normAutofit/>
          </a:bodyPr>
          <a:lstStyle/>
          <a:p>
            <a:r>
              <a:rPr lang="en-IN" sz="3500">
                <a:solidFill>
                  <a:schemeClr val="bg1"/>
                </a:solidFill>
              </a:rPr>
              <a:t>Objective</a:t>
            </a:r>
            <a:endParaRPr lang="en-IN" sz="350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146400"/>
            <a:ext cx="3295650" cy="2454300"/>
          </a:xfrm>
        </p:spPr>
        <p:txBody>
          <a:bodyPr>
            <a:normAutofit/>
          </a:bodyPr>
          <a:lstStyle/>
          <a:p>
            <a:r>
              <a:rPr lang="en-US" sz="2100">
                <a:solidFill>
                  <a:schemeClr val="bg1">
                    <a:alpha val="80000"/>
                  </a:schemeClr>
                </a:solidFill>
              </a:rPr>
              <a:t>To model solar energy production as a function of environmental variables using regression techniques.</a:t>
            </a:r>
            <a:endParaRPr lang="en-US" sz="21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394" name="Picture 393" descr="Rows of solar panels"/>
          <p:cNvPicPr>
            <a:picLocks noChangeAspect="1"/>
          </p:cNvPicPr>
          <p:nvPr/>
        </p:nvPicPr>
        <p:blipFill>
          <a:blip r:embed="rId1"/>
          <a:srcRect l="20501" r="32665"/>
          <a:stretch>
            <a:fillRect/>
          </a:stretch>
        </p:blipFill>
        <p:spPr>
          <a:xfrm>
            <a:off x="4314144" y="10"/>
            <a:ext cx="4829856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409" name="Group 408"/>
          <p:cNvGrpSpPr>
            <a:grpSpLocks noGrp="1" noRot="1" noChangeAspect="1" noMove="1" noResize="1" noUngrp="1"/>
          </p:cNvGrpSpPr>
          <p:nvPr/>
        </p:nvGrpSpPr>
        <p:grpSpPr>
          <a:xfrm>
            <a:off x="4224273" y="0"/>
            <a:ext cx="656039" cy="6857455"/>
            <a:chOff x="5632356" y="0"/>
            <a:chExt cx="874718" cy="6857455"/>
          </a:xfrm>
        </p:grpSpPr>
        <p:sp>
          <p:nvSpPr>
            <p:cNvPr id="410" name="Freeform: Shape 409"/>
            <p:cNvSpPr/>
            <p:nvPr/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1" name="Freeform: Shape 410"/>
            <p:cNvSpPr/>
            <p:nvPr/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bg1"/>
                </a:solidFill>
              </a:rPr>
              <a:t>Dataset Overview</a:t>
            </a:r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13" name="Graphic 38"/>
          <p:cNvGrpSpPr>
            <a:grpSpLocks noGrp="1" noRot="1" noChangeAspect="1" noMove="1" noResize="1" noUngrp="1"/>
          </p:cNvGrpSpPr>
          <p:nvPr/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/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/>
          <p:cNvGrpSpPr>
            <a:grpSpLocks noGrp="1" noRot="1" noChangeAspect="1" noMove="1" noResize="1" noUngrp="1"/>
          </p:cNvGrpSpPr>
          <p:nvPr/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307" y="1289154"/>
            <a:ext cx="9081944" cy="446706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>
            <a:grpSpLocks noGrp="1" noRot="1" noChangeAspect="1" noMove="1" noResize="1" noUngrp="1"/>
          </p:cNvGrpSpPr>
          <p:nvPr/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/>
            <p:cNvGrpSpPr/>
            <p:nvPr/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/>
              <p:cNvSpPr/>
              <p:nvPr/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/>
              <p:cNvSpPr/>
              <p:nvPr/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/>
                <p:cNvSpPr/>
                <p:nvPr/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/>
                <p:cNvSpPr/>
                <p:nvPr/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1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/>
                <p:cNvSpPr/>
                <p:nvPr/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/>
                <p:cNvSpPr/>
                <p:nvPr/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16" y="1641752"/>
            <a:ext cx="1991915" cy="3213277"/>
          </a:xfrm>
        </p:spPr>
        <p:txBody>
          <a:bodyPr anchor="t">
            <a:normAutofit/>
          </a:bodyPr>
          <a:lstStyle/>
          <a:p>
            <a:r>
              <a:rPr lang="en-IN" sz="3000"/>
              <a:t>Features Description</a:t>
            </a:r>
            <a:endParaRPr lang="en-IN" sz="3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300" y="1721579"/>
            <a:ext cx="4605337" cy="3952648"/>
          </a:xfrm>
        </p:spPr>
        <p:txBody>
          <a:bodyPr>
            <a:normAutofit/>
          </a:bodyPr>
          <a:lstStyle/>
          <a:p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1. distance_to_solar_noon: Radians</a:t>
            </a:r>
            <a:endParaRPr lang="en-IN" sz="21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2. temperature: Degrees Celsius</a:t>
            </a:r>
            <a:endParaRPr lang="en-IN" sz="21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3. wind_direction: Degrees (0-360)</a:t>
            </a:r>
            <a:endParaRPr lang="en-IN" sz="21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4. wind_speed: Meters per second</a:t>
            </a:r>
            <a:endParaRPr lang="en-IN" sz="21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5. sky_cover: Scale 0-4</a:t>
            </a:r>
            <a:endParaRPr lang="en-IN" sz="21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6. visibility: Kilometers</a:t>
            </a:r>
            <a:endParaRPr lang="en-IN" sz="21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7. humidity: Percentage</a:t>
            </a:r>
            <a:endParaRPr lang="en-IN" sz="21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8. average_wind_speed: Meters per second</a:t>
            </a:r>
            <a:endParaRPr lang="en-IN" sz="21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9. average_pressure: Mercury inches</a:t>
            </a:r>
            <a:endParaRPr lang="en-IN" sz="210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Grp="1" noRot="1" noChangeAspect="1" noMove="1" noResize="1" noUngrp="1"/>
          </p:cNvGrpSpPr>
          <p:nvPr/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/>
            <p:cNvGrpSpPr/>
            <p:nvPr/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/>
              <p:cNvSpPr/>
              <p:nvPr/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/>
              <p:cNvSpPr/>
              <p:nvPr/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/>
                <p:cNvSpPr/>
                <p:nvPr/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/>
                <p:cNvSpPr/>
                <p:nvPr/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1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/>
                <p:cNvSpPr/>
                <p:nvPr/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/>
                <p:cNvSpPr/>
                <p:nvPr/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16" y="2188564"/>
            <a:ext cx="1991915" cy="2666465"/>
          </a:xfrm>
        </p:spPr>
        <p:txBody>
          <a:bodyPr anchor="t">
            <a:normAutofit/>
          </a:bodyPr>
          <a:lstStyle/>
          <a:p>
            <a:r>
              <a:rPr lang="en-IN" sz="3500" dirty="0"/>
              <a:t>Target Variable</a:t>
            </a:r>
            <a:endParaRPr lang="en-IN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300" y="1813810"/>
            <a:ext cx="4605337" cy="386041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Variable: </a:t>
            </a:r>
            <a:r>
              <a:rPr lang="en-US" sz="2800" dirty="0" err="1">
                <a:solidFill>
                  <a:schemeClr val="tx1">
                    <a:alpha val="80000"/>
                  </a:schemeClr>
                </a:solidFill>
              </a:rPr>
              <a:t>power_generated</a:t>
            </a:r>
            <a:endParaRPr lang="en-US" sz="28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Unit: Joules</a:t>
            </a:r>
            <a:endParaRPr lang="en-US" sz="28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Measurement: Energy produced every 3 hours.</a:t>
            </a:r>
            <a:endParaRPr lang="en-US" sz="28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Grp="1" noRot="1" noChangeAspect="1" noMove="1" noResize="1" noUngrp="1"/>
          </p:cNvGrpSpPr>
          <p:nvPr/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/>
            <p:cNvGrpSpPr/>
            <p:nvPr/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/>
              <p:cNvSpPr/>
              <p:nvPr/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/>
              <p:cNvSpPr/>
              <p:nvPr/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/>
                <p:cNvSpPr/>
                <p:nvPr/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/>
                <p:cNvSpPr/>
                <p:nvPr/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1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/>
                <p:cNvSpPr/>
                <p:nvPr/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/>
                <p:cNvSpPr/>
                <p:nvPr/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16" y="1641752"/>
            <a:ext cx="1991915" cy="3213277"/>
          </a:xfrm>
        </p:spPr>
        <p:txBody>
          <a:bodyPr anchor="t">
            <a:normAutofit/>
          </a:bodyPr>
          <a:lstStyle/>
          <a:p>
            <a:r>
              <a:rPr lang="en-IN" sz="3200"/>
              <a:t>Regression Problem</a:t>
            </a:r>
            <a:endParaRPr lang="en-IN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300" y="1274164"/>
            <a:ext cx="4605337" cy="44000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Type of Analysis: Regression</a:t>
            </a:r>
            <a:endParaRPr lang="en-US" sz="24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Goal: Predict continuous values of </a:t>
            </a:r>
            <a:r>
              <a:rPr lang="en-US" sz="2400" dirty="0" err="1">
                <a:solidFill>
                  <a:schemeClr val="tx1">
                    <a:alpha val="80000"/>
                  </a:schemeClr>
                </a:solidFill>
              </a:rPr>
              <a:t>power_generated</a:t>
            </a:r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.</a:t>
            </a:r>
            <a:endParaRPr lang="en-US" sz="24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Approach: Evaluate relationships between the target variable and independent features.</a:t>
            </a:r>
            <a:endParaRPr lang="en-US" sz="24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Grp="1" noRot="1" noChangeAspect="1" noMove="1" noResize="1" noUngrp="1"/>
          </p:cNvGrpSpPr>
          <p:nvPr/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/>
            <p:cNvGrpSpPr/>
            <p:nvPr/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/>
              <p:cNvSpPr/>
              <p:nvPr/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/>
              <p:cNvSpPr/>
              <p:nvPr/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/>
                <p:cNvSpPr/>
                <p:nvPr/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/>
                <p:cNvSpPr/>
                <p:nvPr/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1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/>
                <p:cNvSpPr/>
                <p:nvPr/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/>
                <p:cNvSpPr/>
                <p:nvPr/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16" y="1641752"/>
            <a:ext cx="1991915" cy="3213277"/>
          </a:xfrm>
        </p:spPr>
        <p:txBody>
          <a:bodyPr anchor="t">
            <a:normAutofit/>
          </a:bodyPr>
          <a:lstStyle/>
          <a:p>
            <a:r>
              <a:rPr lang="en-IN" sz="2700" dirty="0"/>
              <a:t>Data Preparation</a:t>
            </a:r>
            <a:endParaRPr lang="en-IN" sz="2700" dirty="0"/>
          </a:p>
        </p:txBody>
      </p:sp>
      <p:graphicFrame>
        <p:nvGraphicFramePr>
          <p:cNvPr id="21" name="Content Placeholder 2"/>
          <p:cNvGraphicFramePr/>
          <p:nvPr/>
        </p:nvGraphicFramePr>
        <p:xfrm>
          <a:off x="3882452" y="374754"/>
          <a:ext cx="5051685" cy="6086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Grp="1" noRot="1" noChangeAspect="1" noMove="1" noResize="1" noUngrp="1"/>
          </p:cNvGrpSpPr>
          <p:nvPr/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/>
            <p:cNvGrpSpPr/>
            <p:nvPr/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/>
              <p:cNvSpPr/>
              <p:nvPr/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/>
              <p:cNvSpPr/>
              <p:nvPr/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/>
                <p:cNvSpPr/>
                <p:nvPr/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/>
                <p:cNvSpPr/>
                <p:nvPr/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1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/>
                <p:cNvSpPr/>
                <p:nvPr/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/>
                <p:cNvSpPr/>
                <p:nvPr/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16" y="1641752"/>
            <a:ext cx="1991915" cy="3213277"/>
          </a:xfrm>
        </p:spPr>
        <p:txBody>
          <a:bodyPr anchor="t">
            <a:normAutofit/>
          </a:bodyPr>
          <a:lstStyle/>
          <a:p>
            <a:r>
              <a:rPr lang="en-IN" sz="2800" dirty="0"/>
              <a:t>Exploratory Data Analysis (EDA)</a:t>
            </a:r>
            <a:endParaRPr lang="en-IN" sz="2700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</p:nvPr>
        </p:nvGraphicFramePr>
        <p:xfrm>
          <a:off x="3747540" y="389744"/>
          <a:ext cx="4939259" cy="5951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1678</Words>
  <Application>WPS Presentation</Application>
  <PresentationFormat>On-screen Show (4:3)</PresentationFormat>
  <Paragraphs>90</Paragraphs>
  <Slides>18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SimSun</vt:lpstr>
      <vt:lpstr>Wingdings</vt:lpstr>
      <vt:lpstr>Arial</vt:lpstr>
      <vt:lpstr>Consolas</vt:lpstr>
      <vt:lpstr>Calibri</vt:lpstr>
      <vt:lpstr>Microsoft YaHei</vt:lpstr>
      <vt:lpstr>Arial Unicode MS</vt:lpstr>
      <vt:lpstr>Aptos</vt:lpstr>
      <vt:lpstr>Segoe Print</vt:lpstr>
      <vt:lpstr>Office Theme</vt:lpstr>
      <vt:lpstr>Solar Power Generation Prediction Using Environmental Variables</vt:lpstr>
      <vt:lpstr>Objective</vt:lpstr>
      <vt:lpstr>Dataset Overview</vt:lpstr>
      <vt:lpstr>PowerPoint 演示文稿</vt:lpstr>
      <vt:lpstr>Features Description</vt:lpstr>
      <vt:lpstr>Target Variable</vt:lpstr>
      <vt:lpstr>Regression Problem</vt:lpstr>
      <vt:lpstr>Data Preparation</vt:lpstr>
      <vt:lpstr>Exploratory Data Analysis (EDA)</vt:lpstr>
      <vt:lpstr>Correlation Matrix </vt:lpstr>
      <vt:lpstr>Scatter Plot</vt:lpstr>
      <vt:lpstr>Modeling Approach</vt:lpstr>
      <vt:lpstr>PowerPoint 演示文稿</vt:lpstr>
      <vt:lpstr>Model Selection</vt:lpstr>
      <vt:lpstr>Deployment</vt:lpstr>
      <vt:lpstr>Future Work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EsHu Yadav</cp:lastModifiedBy>
  <cp:revision>2</cp:revision>
  <dcterms:created xsi:type="dcterms:W3CDTF">2013-01-27T09:14:00Z</dcterms:created>
  <dcterms:modified xsi:type="dcterms:W3CDTF">2025-01-08T06:28:00Z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E9CF37665CB843DFB3CBEC2EF3D17AC1_12</vt:lpwstr>
  </property>
  <property fmtid="{D5CDD505-2E9C-101B-9397-08002B2CF9AE}" pid="3" name="KSOProductBuildVer">
    <vt:lpwstr>1033-12.2.0.19307</vt:lpwstr>
  </property>
</Properties>
</file>